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Literata"/>
      <p:regular r:id="rId28"/>
      <p:bold r:id="rId29"/>
      <p:italic r:id="rId30"/>
      <p:boldItalic r:id="rId31"/>
    </p:embeddedFont>
    <p:embeddedFont>
      <p:font typeface="Bebas Neue"/>
      <p:regular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iterata-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terat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terata-boldItalic.fntdata"/><Relationship Id="rId30" Type="http://schemas.openxmlformats.org/officeDocument/2006/relationships/font" Target="fonts/Literata-italic.fntdata"/><Relationship Id="rId11" Type="http://schemas.openxmlformats.org/officeDocument/2006/relationships/slide" Target="slides/slide7.xml"/><Relationship Id="rId33" Type="http://schemas.openxmlformats.org/officeDocument/2006/relationships/font" Target="fonts/AlfaSlabOne-regular.fntdata"/><Relationship Id="rId10" Type="http://schemas.openxmlformats.org/officeDocument/2006/relationships/slide" Target="slides/slide6.xml"/><Relationship Id="rId32" Type="http://schemas.openxmlformats.org/officeDocument/2006/relationships/font" Target="fonts/BebasNeue-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bba4070e7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bba4070e7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bb836ce8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bb836ce8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f213ae765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f213ae765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decided to go with tier 2 and use AWS for our data pipeline. We started by setting up an S3 bucket and prepared it to be our data lake.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bb7a271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bb7a271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already had some practice </a:t>
            </a:r>
            <a:r>
              <a:rPr lang="en"/>
              <a:t>programmatically</a:t>
            </a:r>
            <a:r>
              <a:rPr lang="en"/>
              <a:t> accessing S3 buckets, so it was easy enough to create a lambda function to gather data from an API and write it into our bucket. We did do some data cleaning in the lambda function like dealing with outliers and invalid data since we were used to doing it manually, even though there are tools to help with the </a:t>
            </a:r>
            <a:r>
              <a:rPr lang="en"/>
              <a:t>process</a:t>
            </a:r>
            <a:r>
              <a:rPr lang="en"/>
              <a:t>. Also, since we are accessing a live dataset, we added a cloudwatch event to invoke the lambda function weekly. The dataset actually switched to bi-weekly updates because LAPD is having some issues posting their data, but it has been updated this month so we know it’s still regularly maintained.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f213ae7659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f213ae765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have our datalake set up, it is time to </a:t>
            </a:r>
            <a:r>
              <a:rPr lang="en"/>
              <a:t>structure our data with AWS Glue.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bb7fdb33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bb7fdb33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was our first time using AWS Glue, so it took a bit to get used to how it works. It’s purpose was to catalog our data into the appropriate tables. We did most of our cleaning in the lambda function, but since we are separating the data right here, we had to get rid of duplicates and null values. That script up top is </a:t>
            </a:r>
            <a:r>
              <a:rPr lang="en"/>
              <a:t>attached to an ETL Job, which can be scheduled, preferably after the lambda function has been invoked to gather the API’s data. AWS Glue doesn’t exactly hold data, which is why you can see that it stores the catalog information in our S3 Bucket, but you can see how the tables are set up in it’s interface.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f213ae7659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1f213ae7659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we still aren’t done talking about AWS Glue, since we need Glue in our setup of Redshift, but we still have to create our cluster before running any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bb7fdb331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bb7fdb33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our cluster was as easy as taking the serverless free trial and making it. You can see the layout of our cluster as shown in the query editor. You can see the contents of the jump-capstone database, but that actually isn’t the database we are working with. There is a handy option in the query editor to create a database using the AWS Glue Catalog we just created. The thing is, I couldn’t exactly figure out how to query from it. After a couple of failed </a:t>
            </a:r>
            <a:r>
              <a:rPr lang="en"/>
              <a:t>queries, we decided to make one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bb7fdb331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bb7fdb331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made the tables from scratch, we needed to use AWS Glue to import it’s catalog’s data into the Redshift database. It was easy to set up an ETL job for it. Just a bit annoying since you can only select one table to </a:t>
            </a:r>
            <a:r>
              <a:rPr lang="en"/>
              <a:t>transfer</a:t>
            </a:r>
            <a:r>
              <a:rPr lang="en"/>
              <a:t> data from at a time. It is convenient though. As mentioned before, you can schedule ETL jobs, automating the process of structuring the data and importing it into Redshift.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to note, our actual database is named dev. It was just to leave the default options on and dev is considered a reserved word. Not quite sure with that means, but we were able to make queries just fine when we made our database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f213ae7659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1f213ae7659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f213ae76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f213ae76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bba4070e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bba4070e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2bba4070e72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2bba4070e72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table in question, it was our weapons table. Not every crime has a weapon involved, and I didn’t realize that since I was focused on getting the data loaded in the first place.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bba4070e72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bba4070e72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1f213ae7659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1f213ae7659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213ae765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213ae765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f213ae76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f213ae76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a4070e72_1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bba4070e72_1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our cluster was as easy as taking the serverless free trial and making it. You can see the layout of our cluster as shown in the query editor. You can see the contents of the jump-capstone database, but that actually isn’t the database we are working with. There is a handy option in the query editor to create a database using the AWS Glue Catalog we just created. The thing is, I couldn’t exactly figure out how to query from it. After a couple of failed queries, we decided to make one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bba4070e72_1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bba4070e72_1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bba4070e72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bba4070e72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bba4070e72_1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bba4070e72_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our cluster was as easy as taking the serverless free trial and making it. You can see the layout of our cluster as shown in the query editor. You can see the contents of the jump-capstone database, but that actually isn’t the database we are working with. There is a handy option in the query editor to create a database using the AWS Glue Catalog we just created. The thing is, I couldn’t exactly figure out how to query from it. After a couple of failed queries, we decided to make one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f213ae7659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f213ae7659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our records table which is connected to the crime, the crime_incidents, Location, and Victims. F</a:t>
            </a:r>
            <a:r>
              <a:rPr lang="en"/>
              <a:t>rom there, we can find more details about the incident like the status, or weapons used and how they relate to each other.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txBox="1"/>
          <p:nvPr>
            <p:ph type="ctrTitle"/>
          </p:nvPr>
        </p:nvSpPr>
        <p:spPr>
          <a:xfrm>
            <a:off x="2999425" y="1269825"/>
            <a:ext cx="4719300" cy="218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5" name="Google Shape;65;p2"/>
          <p:cNvSpPr txBox="1"/>
          <p:nvPr>
            <p:ph idx="1" type="subTitle"/>
          </p:nvPr>
        </p:nvSpPr>
        <p:spPr>
          <a:xfrm>
            <a:off x="3103113" y="3612850"/>
            <a:ext cx="36474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1"/>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1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1" name="Google Shape;221;p11"/>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txBox="1"/>
          <p:nvPr>
            <p:ph hasCustomPrompt="1" type="title"/>
          </p:nvPr>
        </p:nvSpPr>
        <p:spPr>
          <a:xfrm>
            <a:off x="1602528" y="1798688"/>
            <a:ext cx="57606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3" name="Google Shape;223;p11"/>
          <p:cNvSpPr txBox="1"/>
          <p:nvPr>
            <p:ph idx="1" type="subTitle"/>
          </p:nvPr>
        </p:nvSpPr>
        <p:spPr>
          <a:xfrm>
            <a:off x="1601328" y="3385988"/>
            <a:ext cx="57630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accen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224"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5" name="Shape 225"/>
        <p:cNvGrpSpPr/>
        <p:nvPr/>
      </p:nvGrpSpPr>
      <p:grpSpPr>
        <a:xfrm>
          <a:off x="0" y="0"/>
          <a:ext cx="0" cy="0"/>
          <a:chOff x="0" y="0"/>
          <a:chExt cx="0" cy="0"/>
        </a:xfrm>
      </p:grpSpPr>
      <p:sp>
        <p:nvSpPr>
          <p:cNvPr id="226" name="Google Shape;226;p1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1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8" name="Google Shape;228;p1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txBox="1"/>
          <p:nvPr>
            <p:ph type="title"/>
          </p:nvPr>
        </p:nvSpPr>
        <p:spPr>
          <a:xfrm>
            <a:off x="1449584" y="1894538"/>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0" name="Google Shape;230;p13"/>
          <p:cNvSpPr txBox="1"/>
          <p:nvPr>
            <p:ph hasCustomPrompt="1" idx="2" type="title"/>
          </p:nvPr>
        </p:nvSpPr>
        <p:spPr>
          <a:xfrm>
            <a:off x="770925" y="2043125"/>
            <a:ext cx="6402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idx="1" type="subTitle"/>
          </p:nvPr>
        </p:nvSpPr>
        <p:spPr>
          <a:xfrm>
            <a:off x="1449584" y="2260238"/>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13"/>
          <p:cNvSpPr txBox="1"/>
          <p:nvPr>
            <p:ph idx="3" type="title"/>
          </p:nvPr>
        </p:nvSpPr>
        <p:spPr>
          <a:xfrm>
            <a:off x="5322434" y="1894200"/>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3" name="Google Shape;233;p13"/>
          <p:cNvSpPr txBox="1"/>
          <p:nvPr>
            <p:ph hasCustomPrompt="1" idx="4" type="title"/>
          </p:nvPr>
        </p:nvSpPr>
        <p:spPr>
          <a:xfrm>
            <a:off x="4643775" y="2043275"/>
            <a:ext cx="639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p:nvPr>
            <p:ph idx="5" type="subTitle"/>
          </p:nvPr>
        </p:nvSpPr>
        <p:spPr>
          <a:xfrm>
            <a:off x="5322434" y="2260238"/>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5" name="Google Shape;235;p13"/>
          <p:cNvSpPr txBox="1"/>
          <p:nvPr>
            <p:ph idx="6" type="title"/>
          </p:nvPr>
        </p:nvSpPr>
        <p:spPr>
          <a:xfrm>
            <a:off x="1449584" y="3308163"/>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13"/>
          <p:cNvSpPr txBox="1"/>
          <p:nvPr>
            <p:ph hasCustomPrompt="1" idx="7" type="title"/>
          </p:nvPr>
        </p:nvSpPr>
        <p:spPr>
          <a:xfrm>
            <a:off x="780200" y="3457725"/>
            <a:ext cx="639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p:nvPr>
            <p:ph idx="8" type="subTitle"/>
          </p:nvPr>
        </p:nvSpPr>
        <p:spPr>
          <a:xfrm>
            <a:off x="1449584" y="3673875"/>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8" name="Google Shape;238;p13"/>
          <p:cNvSpPr txBox="1"/>
          <p:nvPr>
            <p:ph idx="9" type="title"/>
          </p:nvPr>
        </p:nvSpPr>
        <p:spPr>
          <a:xfrm>
            <a:off x="5322434" y="3308175"/>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9" name="Google Shape;239;p13"/>
          <p:cNvSpPr txBox="1"/>
          <p:nvPr>
            <p:ph hasCustomPrompt="1" idx="13" type="title"/>
          </p:nvPr>
        </p:nvSpPr>
        <p:spPr>
          <a:xfrm>
            <a:off x="4643775" y="3457725"/>
            <a:ext cx="639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p:nvPr>
            <p:ph idx="14" type="subTitle"/>
          </p:nvPr>
        </p:nvSpPr>
        <p:spPr>
          <a:xfrm>
            <a:off x="5322445" y="3673875"/>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1" name="Google Shape;241;p13"/>
          <p:cNvSpPr txBox="1"/>
          <p:nvPr>
            <p:ph idx="15"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2" name="Shape 242"/>
        <p:cNvGrpSpPr/>
        <p:nvPr/>
      </p:nvGrpSpPr>
      <p:grpSpPr>
        <a:xfrm>
          <a:off x="0" y="0"/>
          <a:ext cx="0" cy="0"/>
          <a:chOff x="0" y="0"/>
          <a:chExt cx="0" cy="0"/>
        </a:xfrm>
      </p:grpSpPr>
      <p:sp>
        <p:nvSpPr>
          <p:cNvPr id="243" name="Google Shape;243;p1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1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45" name="Google Shape;245;p1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ph type="title"/>
          </p:nvPr>
        </p:nvSpPr>
        <p:spPr>
          <a:xfrm>
            <a:off x="1723700" y="3705650"/>
            <a:ext cx="5858100" cy="59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7" name="Google Shape;247;p14"/>
          <p:cNvSpPr txBox="1"/>
          <p:nvPr>
            <p:ph idx="1" type="subTitle"/>
          </p:nvPr>
        </p:nvSpPr>
        <p:spPr>
          <a:xfrm>
            <a:off x="1723700" y="1601500"/>
            <a:ext cx="5858100" cy="174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solidFill>
                  <a:schemeClr val="accen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8" name="Shape 248"/>
        <p:cNvGrpSpPr/>
        <p:nvPr/>
      </p:nvGrpSpPr>
      <p:grpSpPr>
        <a:xfrm>
          <a:off x="0" y="0"/>
          <a:ext cx="0" cy="0"/>
          <a:chOff x="0" y="0"/>
          <a:chExt cx="0" cy="0"/>
        </a:xfrm>
      </p:grpSpPr>
      <p:sp>
        <p:nvSpPr>
          <p:cNvPr id="249" name="Google Shape;249;p1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1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51" name="Google Shape;251;p1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15"/>
          <p:cNvGrpSpPr/>
          <p:nvPr/>
        </p:nvGrpSpPr>
        <p:grpSpPr>
          <a:xfrm rot="-3035191">
            <a:off x="5572601" y="1157711"/>
            <a:ext cx="2485529" cy="3046700"/>
            <a:chOff x="-626925" y="3029338"/>
            <a:chExt cx="546450" cy="669825"/>
          </a:xfrm>
        </p:grpSpPr>
        <p:sp>
          <p:nvSpPr>
            <p:cNvPr id="253" name="Google Shape;253;p1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5"/>
          <p:cNvSpPr txBox="1"/>
          <p:nvPr>
            <p:ph idx="1" type="subTitle"/>
          </p:nvPr>
        </p:nvSpPr>
        <p:spPr>
          <a:xfrm>
            <a:off x="4637270" y="2289213"/>
            <a:ext cx="2907600" cy="135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15"/>
          <p:cNvSpPr txBox="1"/>
          <p:nvPr>
            <p:ph type="title"/>
          </p:nvPr>
        </p:nvSpPr>
        <p:spPr>
          <a:xfrm>
            <a:off x="4263199" y="1613875"/>
            <a:ext cx="2442000" cy="484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6" name="Shape 306"/>
        <p:cNvGrpSpPr/>
        <p:nvPr/>
      </p:nvGrpSpPr>
      <p:grpSpPr>
        <a:xfrm>
          <a:off x="0" y="0"/>
          <a:ext cx="0" cy="0"/>
          <a:chOff x="0" y="0"/>
          <a:chExt cx="0" cy="0"/>
        </a:xfrm>
      </p:grpSpPr>
      <p:sp>
        <p:nvSpPr>
          <p:cNvPr id="307" name="Google Shape;307;p1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1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09" name="Google Shape;309;p1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txBox="1"/>
          <p:nvPr>
            <p:ph idx="1" type="subTitle"/>
          </p:nvPr>
        </p:nvSpPr>
        <p:spPr>
          <a:xfrm>
            <a:off x="1017575" y="1260450"/>
            <a:ext cx="3413400" cy="29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11" name="Google Shape;311;p16"/>
          <p:cNvSpPr txBox="1"/>
          <p:nvPr>
            <p:ph idx="2" type="subTitle"/>
          </p:nvPr>
        </p:nvSpPr>
        <p:spPr>
          <a:xfrm>
            <a:off x="4713025" y="1260450"/>
            <a:ext cx="3413400" cy="29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12" name="Google Shape;312;p16"/>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13" name="Shape 313"/>
        <p:cNvGrpSpPr/>
        <p:nvPr/>
      </p:nvGrpSpPr>
      <p:grpSpPr>
        <a:xfrm>
          <a:off x="0" y="0"/>
          <a:ext cx="0" cy="0"/>
          <a:chOff x="0" y="0"/>
          <a:chExt cx="0" cy="0"/>
        </a:xfrm>
      </p:grpSpPr>
      <p:sp>
        <p:nvSpPr>
          <p:cNvPr id="314" name="Google Shape;314;p1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1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16" name="Google Shape;316;p1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txBox="1"/>
          <p:nvPr>
            <p:ph type="title"/>
          </p:nvPr>
        </p:nvSpPr>
        <p:spPr>
          <a:xfrm>
            <a:off x="7200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17"/>
          <p:cNvSpPr txBox="1"/>
          <p:nvPr>
            <p:ph idx="1" type="subTitle"/>
          </p:nvPr>
        </p:nvSpPr>
        <p:spPr>
          <a:xfrm>
            <a:off x="7200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17"/>
          <p:cNvSpPr txBox="1"/>
          <p:nvPr>
            <p:ph idx="2" type="title"/>
          </p:nvPr>
        </p:nvSpPr>
        <p:spPr>
          <a:xfrm>
            <a:off x="34038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17"/>
          <p:cNvSpPr txBox="1"/>
          <p:nvPr>
            <p:ph idx="3" type="subTitle"/>
          </p:nvPr>
        </p:nvSpPr>
        <p:spPr>
          <a:xfrm>
            <a:off x="34038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17"/>
          <p:cNvSpPr txBox="1"/>
          <p:nvPr>
            <p:ph idx="4" type="title"/>
          </p:nvPr>
        </p:nvSpPr>
        <p:spPr>
          <a:xfrm>
            <a:off x="60876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17"/>
          <p:cNvSpPr txBox="1"/>
          <p:nvPr>
            <p:ph idx="5" type="subTitle"/>
          </p:nvPr>
        </p:nvSpPr>
        <p:spPr>
          <a:xfrm>
            <a:off x="60876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17"/>
          <p:cNvSpPr txBox="1"/>
          <p:nvPr>
            <p:ph idx="6" type="title"/>
          </p:nvPr>
        </p:nvSpPr>
        <p:spPr>
          <a:xfrm>
            <a:off x="720000" y="548640"/>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17"/>
          <p:cNvSpPr/>
          <p:nvPr/>
        </p:nvSpPr>
        <p:spPr>
          <a:xfrm>
            <a:off x="7557109" y="-63268"/>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25" name="Shape 325"/>
        <p:cNvGrpSpPr/>
        <p:nvPr/>
      </p:nvGrpSpPr>
      <p:grpSpPr>
        <a:xfrm>
          <a:off x="0" y="0"/>
          <a:ext cx="0" cy="0"/>
          <a:chOff x="0" y="0"/>
          <a:chExt cx="0" cy="0"/>
        </a:xfrm>
      </p:grpSpPr>
      <p:sp>
        <p:nvSpPr>
          <p:cNvPr id="326" name="Google Shape;326;p1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1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28" name="Google Shape;328;p1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18"/>
          <p:cNvGrpSpPr/>
          <p:nvPr/>
        </p:nvGrpSpPr>
        <p:grpSpPr>
          <a:xfrm rot="3187687">
            <a:off x="507905" y="1487713"/>
            <a:ext cx="2199997" cy="2696702"/>
            <a:chOff x="-626925" y="3029338"/>
            <a:chExt cx="546450" cy="669825"/>
          </a:xfrm>
        </p:grpSpPr>
        <p:sp>
          <p:nvSpPr>
            <p:cNvPr id="330" name="Google Shape;330;p18"/>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8"/>
          <p:cNvSpPr txBox="1"/>
          <p:nvPr>
            <p:ph type="title"/>
          </p:nvPr>
        </p:nvSpPr>
        <p:spPr>
          <a:xfrm>
            <a:off x="5499875" y="747717"/>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18"/>
          <p:cNvSpPr txBox="1"/>
          <p:nvPr>
            <p:ph idx="1" type="subTitle"/>
          </p:nvPr>
        </p:nvSpPr>
        <p:spPr>
          <a:xfrm>
            <a:off x="5499875" y="1277958"/>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18"/>
          <p:cNvSpPr txBox="1"/>
          <p:nvPr>
            <p:ph idx="2" type="title"/>
          </p:nvPr>
        </p:nvSpPr>
        <p:spPr>
          <a:xfrm>
            <a:off x="5499875" y="2067570"/>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4" name="Google Shape;384;p18"/>
          <p:cNvSpPr txBox="1"/>
          <p:nvPr>
            <p:ph idx="3" type="subTitle"/>
          </p:nvPr>
        </p:nvSpPr>
        <p:spPr>
          <a:xfrm>
            <a:off x="5499875" y="2593683"/>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18"/>
          <p:cNvSpPr txBox="1"/>
          <p:nvPr>
            <p:ph idx="4" type="title"/>
          </p:nvPr>
        </p:nvSpPr>
        <p:spPr>
          <a:xfrm>
            <a:off x="5499875" y="3383282"/>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6" name="Google Shape;386;p18"/>
          <p:cNvSpPr txBox="1"/>
          <p:nvPr>
            <p:ph idx="5" type="subTitle"/>
          </p:nvPr>
        </p:nvSpPr>
        <p:spPr>
          <a:xfrm>
            <a:off x="5499875" y="3910983"/>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18"/>
          <p:cNvSpPr txBox="1"/>
          <p:nvPr>
            <p:ph idx="6" type="title"/>
          </p:nvPr>
        </p:nvSpPr>
        <p:spPr>
          <a:xfrm>
            <a:off x="720000" y="2270125"/>
            <a:ext cx="3845700" cy="1406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88" name="Shape 388"/>
        <p:cNvGrpSpPr/>
        <p:nvPr/>
      </p:nvGrpSpPr>
      <p:grpSpPr>
        <a:xfrm>
          <a:off x="0" y="0"/>
          <a:ext cx="0" cy="0"/>
          <a:chOff x="0" y="0"/>
          <a:chExt cx="0" cy="0"/>
        </a:xfrm>
      </p:grpSpPr>
      <p:sp>
        <p:nvSpPr>
          <p:cNvPr id="389" name="Google Shape;389;p1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1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91" name="Google Shape;391;p1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19"/>
          <p:cNvGrpSpPr/>
          <p:nvPr/>
        </p:nvGrpSpPr>
        <p:grpSpPr>
          <a:xfrm rot="-3035158">
            <a:off x="3351155" y="1211325"/>
            <a:ext cx="2313884" cy="2836303"/>
            <a:chOff x="-626925" y="3029338"/>
            <a:chExt cx="546450" cy="669825"/>
          </a:xfrm>
        </p:grpSpPr>
        <p:sp>
          <p:nvSpPr>
            <p:cNvPr id="393" name="Google Shape;393;p19"/>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9"/>
          <p:cNvSpPr txBox="1"/>
          <p:nvPr>
            <p:ph type="title"/>
          </p:nvPr>
        </p:nvSpPr>
        <p:spPr>
          <a:xfrm>
            <a:off x="791289" y="840200"/>
            <a:ext cx="209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5" name="Google Shape;445;p19"/>
          <p:cNvSpPr txBox="1"/>
          <p:nvPr>
            <p:ph idx="1" type="subTitle"/>
          </p:nvPr>
        </p:nvSpPr>
        <p:spPr>
          <a:xfrm>
            <a:off x="791289" y="1444100"/>
            <a:ext cx="209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6" name="Google Shape;446;p19"/>
          <p:cNvSpPr txBox="1"/>
          <p:nvPr>
            <p:ph idx="2" type="title"/>
          </p:nvPr>
        </p:nvSpPr>
        <p:spPr>
          <a:xfrm>
            <a:off x="6262186" y="840200"/>
            <a:ext cx="2094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7" name="Google Shape;447;p19"/>
          <p:cNvSpPr txBox="1"/>
          <p:nvPr>
            <p:ph idx="3" type="subTitle"/>
          </p:nvPr>
        </p:nvSpPr>
        <p:spPr>
          <a:xfrm>
            <a:off x="6262186" y="1444100"/>
            <a:ext cx="20940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 name="Google Shape;448;p19"/>
          <p:cNvSpPr txBox="1"/>
          <p:nvPr>
            <p:ph idx="4" type="title"/>
          </p:nvPr>
        </p:nvSpPr>
        <p:spPr>
          <a:xfrm>
            <a:off x="791302" y="3242013"/>
            <a:ext cx="209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 name="Google Shape;449;p19"/>
          <p:cNvSpPr txBox="1"/>
          <p:nvPr>
            <p:ph idx="5" type="subTitle"/>
          </p:nvPr>
        </p:nvSpPr>
        <p:spPr>
          <a:xfrm>
            <a:off x="791302" y="3850550"/>
            <a:ext cx="209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19"/>
          <p:cNvSpPr txBox="1"/>
          <p:nvPr>
            <p:ph idx="6" type="title"/>
          </p:nvPr>
        </p:nvSpPr>
        <p:spPr>
          <a:xfrm>
            <a:off x="6262173" y="3246650"/>
            <a:ext cx="2094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1" name="Google Shape;451;p19"/>
          <p:cNvSpPr txBox="1"/>
          <p:nvPr>
            <p:ph idx="7" type="subTitle"/>
          </p:nvPr>
        </p:nvSpPr>
        <p:spPr>
          <a:xfrm>
            <a:off x="6262173" y="3850550"/>
            <a:ext cx="20940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2" name="Google Shape;452;p19"/>
          <p:cNvSpPr txBox="1"/>
          <p:nvPr>
            <p:ph idx="8" type="title"/>
          </p:nvPr>
        </p:nvSpPr>
        <p:spPr>
          <a:xfrm>
            <a:off x="2699400" y="2378675"/>
            <a:ext cx="3745200" cy="127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53" name="Shape 453"/>
        <p:cNvGrpSpPr/>
        <p:nvPr/>
      </p:nvGrpSpPr>
      <p:grpSpPr>
        <a:xfrm>
          <a:off x="0" y="0"/>
          <a:ext cx="0" cy="0"/>
          <a:chOff x="0" y="0"/>
          <a:chExt cx="0" cy="0"/>
        </a:xfrm>
      </p:grpSpPr>
      <p:sp>
        <p:nvSpPr>
          <p:cNvPr id="454" name="Google Shape;454;p20"/>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2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56" name="Google Shape;456;p2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9" y="-6768"/>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txBox="1"/>
          <p:nvPr>
            <p:ph type="title"/>
          </p:nvPr>
        </p:nvSpPr>
        <p:spPr>
          <a:xfrm>
            <a:off x="908052"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9" name="Google Shape;459;p20"/>
          <p:cNvSpPr txBox="1"/>
          <p:nvPr>
            <p:ph idx="1" type="subTitle"/>
          </p:nvPr>
        </p:nvSpPr>
        <p:spPr>
          <a:xfrm>
            <a:off x="908052"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20"/>
          <p:cNvSpPr txBox="1"/>
          <p:nvPr>
            <p:ph idx="2" type="title"/>
          </p:nvPr>
        </p:nvSpPr>
        <p:spPr>
          <a:xfrm>
            <a:off x="3561050"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1" name="Google Shape;461;p20"/>
          <p:cNvSpPr txBox="1"/>
          <p:nvPr>
            <p:ph idx="3" type="subTitle"/>
          </p:nvPr>
        </p:nvSpPr>
        <p:spPr>
          <a:xfrm>
            <a:off x="3561050"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20"/>
          <p:cNvSpPr txBox="1"/>
          <p:nvPr>
            <p:ph idx="4" type="title"/>
          </p:nvPr>
        </p:nvSpPr>
        <p:spPr>
          <a:xfrm>
            <a:off x="908052"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3" name="Google Shape;463;p20"/>
          <p:cNvSpPr txBox="1"/>
          <p:nvPr>
            <p:ph idx="5" type="subTitle"/>
          </p:nvPr>
        </p:nvSpPr>
        <p:spPr>
          <a:xfrm>
            <a:off x="908052"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4" name="Google Shape;464;p20"/>
          <p:cNvSpPr txBox="1"/>
          <p:nvPr>
            <p:ph idx="6" type="title"/>
          </p:nvPr>
        </p:nvSpPr>
        <p:spPr>
          <a:xfrm>
            <a:off x="3561050"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5" name="Google Shape;465;p20"/>
          <p:cNvSpPr txBox="1"/>
          <p:nvPr>
            <p:ph idx="7" type="subTitle"/>
          </p:nvPr>
        </p:nvSpPr>
        <p:spPr>
          <a:xfrm>
            <a:off x="3561050"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20"/>
          <p:cNvSpPr txBox="1"/>
          <p:nvPr>
            <p:ph idx="8" type="title"/>
          </p:nvPr>
        </p:nvSpPr>
        <p:spPr>
          <a:xfrm>
            <a:off x="6132948"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7" name="Google Shape;467;p20"/>
          <p:cNvSpPr txBox="1"/>
          <p:nvPr>
            <p:ph idx="9" type="subTitle"/>
          </p:nvPr>
        </p:nvSpPr>
        <p:spPr>
          <a:xfrm>
            <a:off x="6132948"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20"/>
          <p:cNvSpPr txBox="1"/>
          <p:nvPr>
            <p:ph idx="13" type="title"/>
          </p:nvPr>
        </p:nvSpPr>
        <p:spPr>
          <a:xfrm>
            <a:off x="6132948"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9" name="Google Shape;469;p20"/>
          <p:cNvSpPr txBox="1"/>
          <p:nvPr>
            <p:ph idx="14" type="subTitle"/>
          </p:nvPr>
        </p:nvSpPr>
        <p:spPr>
          <a:xfrm>
            <a:off x="6132948"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20"/>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txBox="1"/>
          <p:nvPr>
            <p:ph type="title"/>
          </p:nvPr>
        </p:nvSpPr>
        <p:spPr>
          <a:xfrm>
            <a:off x="2594984" y="1533950"/>
            <a:ext cx="2943000" cy="1597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 name="Google Shape;71;p3"/>
          <p:cNvSpPr txBox="1"/>
          <p:nvPr>
            <p:ph hasCustomPrompt="1" idx="2" type="title"/>
          </p:nvPr>
        </p:nvSpPr>
        <p:spPr>
          <a:xfrm>
            <a:off x="1230851" y="1859625"/>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3"/>
          <p:cNvSpPr txBox="1"/>
          <p:nvPr>
            <p:ph idx="1" type="subTitle"/>
          </p:nvPr>
        </p:nvSpPr>
        <p:spPr>
          <a:xfrm>
            <a:off x="2594984" y="3195550"/>
            <a:ext cx="2943000" cy="5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71" name="Shape 471"/>
        <p:cNvGrpSpPr/>
        <p:nvPr/>
      </p:nvGrpSpPr>
      <p:grpSpPr>
        <a:xfrm>
          <a:off x="0" y="0"/>
          <a:ext cx="0" cy="0"/>
          <a:chOff x="0" y="0"/>
          <a:chExt cx="0" cy="0"/>
        </a:xfrm>
      </p:grpSpPr>
      <p:sp>
        <p:nvSpPr>
          <p:cNvPr id="472" name="Google Shape;472;p21"/>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2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74" name="Google Shape;474;p21"/>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txBox="1"/>
          <p:nvPr>
            <p:ph idx="1" type="subTitle"/>
          </p:nvPr>
        </p:nvSpPr>
        <p:spPr>
          <a:xfrm>
            <a:off x="815400" y="1987800"/>
            <a:ext cx="2763600" cy="116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3500">
                <a:latin typeface="Alfa Slab One"/>
                <a:ea typeface="Alfa Slab One"/>
                <a:cs typeface="Alfa Slab One"/>
                <a:sym typeface="Alfa Slab 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 name="Google Shape;476;p21"/>
          <p:cNvSpPr txBox="1"/>
          <p:nvPr>
            <p:ph hasCustomPrompt="1" type="title"/>
          </p:nvPr>
        </p:nvSpPr>
        <p:spPr>
          <a:xfrm>
            <a:off x="4247600" y="1552420"/>
            <a:ext cx="2120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6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77" name="Google Shape;477;p21"/>
          <p:cNvSpPr txBox="1"/>
          <p:nvPr>
            <p:ph idx="2" type="subTitle"/>
          </p:nvPr>
        </p:nvSpPr>
        <p:spPr>
          <a:xfrm>
            <a:off x="6397568" y="1552370"/>
            <a:ext cx="20313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21"/>
          <p:cNvSpPr txBox="1"/>
          <p:nvPr>
            <p:ph hasCustomPrompt="1" idx="3" type="title"/>
          </p:nvPr>
        </p:nvSpPr>
        <p:spPr>
          <a:xfrm>
            <a:off x="4247879" y="3634399"/>
            <a:ext cx="21201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6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79" name="Google Shape;479;p21"/>
          <p:cNvSpPr txBox="1"/>
          <p:nvPr>
            <p:ph idx="4" type="subTitle"/>
          </p:nvPr>
        </p:nvSpPr>
        <p:spPr>
          <a:xfrm>
            <a:off x="6397000" y="3634398"/>
            <a:ext cx="20325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21"/>
          <p:cNvSpPr txBox="1"/>
          <p:nvPr>
            <p:ph idx="5" type="title"/>
          </p:nvPr>
        </p:nvSpPr>
        <p:spPr>
          <a:xfrm rot="-5400000">
            <a:off x="2960738" y="3313849"/>
            <a:ext cx="1770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1"/>
          <p:cNvSpPr txBox="1"/>
          <p:nvPr>
            <p:ph idx="6" type="title"/>
          </p:nvPr>
        </p:nvSpPr>
        <p:spPr>
          <a:xfrm rot="-5400000">
            <a:off x="2958788" y="1265655"/>
            <a:ext cx="177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1">
  <p:cSld name="CUSTOM_1">
    <p:spTree>
      <p:nvGrpSpPr>
        <p:cNvPr id="482"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txBox="1"/>
          <p:nvPr>
            <p:ph type="title"/>
          </p:nvPr>
        </p:nvSpPr>
        <p:spPr>
          <a:xfrm>
            <a:off x="2651700" y="1956803"/>
            <a:ext cx="3840600" cy="15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7" name="Google Shape;487;p22"/>
          <p:cNvSpPr txBox="1"/>
          <p:nvPr>
            <p:ph hasCustomPrompt="1" idx="2" type="title"/>
          </p:nvPr>
        </p:nvSpPr>
        <p:spPr>
          <a:xfrm>
            <a:off x="3926400" y="520778"/>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8" name="Google Shape;488;p22"/>
          <p:cNvSpPr txBox="1"/>
          <p:nvPr>
            <p:ph idx="1" type="subTitle"/>
          </p:nvPr>
        </p:nvSpPr>
        <p:spPr>
          <a:xfrm>
            <a:off x="2651700" y="3618403"/>
            <a:ext cx="3840600" cy="52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2">
  <p:cSld name="CUSTOM_2">
    <p:spTree>
      <p:nvGrpSpPr>
        <p:cNvPr id="489"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txBox="1"/>
          <p:nvPr>
            <p:ph type="title"/>
          </p:nvPr>
        </p:nvSpPr>
        <p:spPr>
          <a:xfrm>
            <a:off x="1713561" y="2186500"/>
            <a:ext cx="3621300" cy="90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4" name="Google Shape;494;p23"/>
          <p:cNvSpPr txBox="1"/>
          <p:nvPr>
            <p:ph hasCustomPrompt="1" idx="2" type="title"/>
          </p:nvPr>
        </p:nvSpPr>
        <p:spPr>
          <a:xfrm>
            <a:off x="5394160" y="2262525"/>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5" name="Google Shape;495;p23"/>
          <p:cNvSpPr txBox="1"/>
          <p:nvPr>
            <p:ph idx="1" type="subTitle"/>
          </p:nvPr>
        </p:nvSpPr>
        <p:spPr>
          <a:xfrm>
            <a:off x="1713540" y="3130175"/>
            <a:ext cx="3621300" cy="5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3">
  <p:cSld name="CUSTOM_3">
    <p:spTree>
      <p:nvGrpSpPr>
        <p:cNvPr id="496"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txBox="1"/>
          <p:nvPr>
            <p:ph type="title"/>
          </p:nvPr>
        </p:nvSpPr>
        <p:spPr>
          <a:xfrm>
            <a:off x="2695500" y="2246775"/>
            <a:ext cx="3753000" cy="1597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1" name="Google Shape;501;p24"/>
          <p:cNvSpPr txBox="1"/>
          <p:nvPr>
            <p:ph hasCustomPrompt="1" idx="2" type="title"/>
          </p:nvPr>
        </p:nvSpPr>
        <p:spPr>
          <a:xfrm>
            <a:off x="2754801" y="834928"/>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2" name="Google Shape;502;p24"/>
          <p:cNvSpPr txBox="1"/>
          <p:nvPr>
            <p:ph idx="1" type="subTitle"/>
          </p:nvPr>
        </p:nvSpPr>
        <p:spPr>
          <a:xfrm>
            <a:off x="2695500" y="3843975"/>
            <a:ext cx="3749100" cy="5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503" name="Shape 503"/>
        <p:cNvGrpSpPr/>
        <p:nvPr/>
      </p:nvGrpSpPr>
      <p:grpSpPr>
        <a:xfrm>
          <a:off x="0" y="0"/>
          <a:ext cx="0" cy="0"/>
          <a:chOff x="0" y="0"/>
          <a:chExt cx="0" cy="0"/>
        </a:xfrm>
      </p:grpSpPr>
      <p:sp>
        <p:nvSpPr>
          <p:cNvPr id="504" name="Google Shape;504;p2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2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06" name="Google Shape;506;p2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txBox="1"/>
          <p:nvPr>
            <p:ph type="title"/>
          </p:nvPr>
        </p:nvSpPr>
        <p:spPr>
          <a:xfrm>
            <a:off x="720000" y="535000"/>
            <a:ext cx="30999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508"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txBox="1"/>
          <p:nvPr>
            <p:ph type="title"/>
          </p:nvPr>
        </p:nvSpPr>
        <p:spPr>
          <a:xfrm>
            <a:off x="720000" y="2013753"/>
            <a:ext cx="4241400" cy="1116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513" name="Shape 513"/>
        <p:cNvGrpSpPr/>
        <p:nvPr/>
      </p:nvGrpSpPr>
      <p:grpSpPr>
        <a:xfrm>
          <a:off x="0" y="0"/>
          <a:ext cx="0" cy="0"/>
          <a:chOff x="0" y="0"/>
          <a:chExt cx="0" cy="0"/>
        </a:xfrm>
      </p:grpSpPr>
      <p:sp>
        <p:nvSpPr>
          <p:cNvPr id="514" name="Google Shape;514;p2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2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6" name="Google Shape;516;p2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7"/>
          <p:cNvGrpSpPr/>
          <p:nvPr/>
        </p:nvGrpSpPr>
        <p:grpSpPr>
          <a:xfrm rot="-2026184">
            <a:off x="1169205" y="1329301"/>
            <a:ext cx="2027302" cy="2484906"/>
            <a:chOff x="-626925" y="3029338"/>
            <a:chExt cx="546450" cy="669825"/>
          </a:xfrm>
        </p:grpSpPr>
        <p:sp>
          <p:nvSpPr>
            <p:cNvPr id="518" name="Google Shape;518;p27"/>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7"/>
          <p:cNvSpPr txBox="1"/>
          <p:nvPr>
            <p:ph type="title"/>
          </p:nvPr>
        </p:nvSpPr>
        <p:spPr>
          <a:xfrm>
            <a:off x="715100" y="1651500"/>
            <a:ext cx="2935500" cy="1840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570"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accen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75" name="Google Shape;575;p28"/>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Char char="●"/>
              <a:defRPr>
                <a:solidFill>
                  <a:schemeClr val="accen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76" name="Google Shape;576;p28"/>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7" name="Google Shape;577;p28"/>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578" name="Shape 578"/>
        <p:cNvGrpSpPr/>
        <p:nvPr/>
      </p:nvGrpSpPr>
      <p:grpSpPr>
        <a:xfrm>
          <a:off x="0" y="0"/>
          <a:ext cx="0" cy="0"/>
          <a:chOff x="0" y="0"/>
          <a:chExt cx="0" cy="0"/>
        </a:xfrm>
      </p:grpSpPr>
      <p:sp>
        <p:nvSpPr>
          <p:cNvPr id="579" name="Google Shape;579;p2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2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1" name="Google Shape;581;p2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txBox="1"/>
          <p:nvPr>
            <p:ph idx="1" type="subTitle"/>
          </p:nvPr>
        </p:nvSpPr>
        <p:spPr>
          <a:xfrm>
            <a:off x="720000" y="1212525"/>
            <a:ext cx="7704000" cy="4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29"/>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4" name="Shape 584"/>
        <p:cNvGrpSpPr/>
        <p:nvPr/>
      </p:nvGrpSpPr>
      <p:grpSpPr>
        <a:xfrm>
          <a:off x="0" y="0"/>
          <a:ext cx="0" cy="0"/>
          <a:chOff x="0" y="0"/>
          <a:chExt cx="0" cy="0"/>
        </a:xfrm>
      </p:grpSpPr>
      <p:sp>
        <p:nvSpPr>
          <p:cNvPr id="585" name="Google Shape;585;p30"/>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3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7" name="Google Shape;587;p3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30"/>
          <p:cNvGrpSpPr/>
          <p:nvPr/>
        </p:nvGrpSpPr>
        <p:grpSpPr>
          <a:xfrm rot="-3035102">
            <a:off x="1707944" y="1210115"/>
            <a:ext cx="1829899" cy="2242960"/>
            <a:chOff x="-626925" y="3029338"/>
            <a:chExt cx="546450" cy="669825"/>
          </a:xfrm>
        </p:grpSpPr>
        <p:sp>
          <p:nvSpPr>
            <p:cNvPr id="589" name="Google Shape;589;p30"/>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0"/>
          <p:cNvSpPr txBox="1"/>
          <p:nvPr>
            <p:ph type="ctrTitle"/>
          </p:nvPr>
        </p:nvSpPr>
        <p:spPr>
          <a:xfrm>
            <a:off x="2430000" y="6132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1" name="Google Shape;641;p30"/>
          <p:cNvSpPr txBox="1"/>
          <p:nvPr>
            <p:ph idx="1" type="subTitle"/>
          </p:nvPr>
        </p:nvSpPr>
        <p:spPr>
          <a:xfrm>
            <a:off x="2663488" y="1763775"/>
            <a:ext cx="3984900" cy="12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2" name="Google Shape;642;p30"/>
          <p:cNvSpPr txBox="1"/>
          <p:nvPr/>
        </p:nvSpPr>
        <p:spPr>
          <a:xfrm>
            <a:off x="2203800" y="4213050"/>
            <a:ext cx="4736400" cy="5232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100">
                <a:solidFill>
                  <a:srgbClr val="434343"/>
                </a:solidFill>
                <a:latin typeface="Literata"/>
                <a:ea typeface="Literata"/>
                <a:cs typeface="Literata"/>
                <a:sym typeface="Literata"/>
              </a:rPr>
              <a:t>CREDITS: This presentation template was created by </a:t>
            </a:r>
            <a:r>
              <a:rPr b="1" lang="en" sz="1100">
                <a:solidFill>
                  <a:srgbClr val="434343"/>
                </a:solidFill>
                <a:uFill>
                  <a:noFill/>
                </a:uFill>
                <a:latin typeface="Literata"/>
                <a:ea typeface="Literata"/>
                <a:cs typeface="Literata"/>
                <a:sym typeface="Literata"/>
                <a:hlinkClick r:id="rId3">
                  <a:extLst>
                    <a:ext uri="{A12FA001-AC4F-418D-AE19-62706E023703}">
                      <ahyp:hlinkClr val="tx"/>
                    </a:ext>
                  </a:extLst>
                </a:hlinkClick>
              </a:rPr>
              <a:t>Slidesgo</a:t>
            </a:r>
            <a:r>
              <a:rPr lang="en" sz="1100">
                <a:solidFill>
                  <a:srgbClr val="434343"/>
                </a:solidFill>
                <a:latin typeface="Literata"/>
                <a:ea typeface="Literata"/>
                <a:cs typeface="Literata"/>
                <a:sym typeface="Literata"/>
              </a:rPr>
              <a:t>, including icons by </a:t>
            </a:r>
            <a:r>
              <a:rPr b="1" lang="en" sz="1100">
                <a:solidFill>
                  <a:srgbClr val="434343"/>
                </a:solidFill>
                <a:uFill>
                  <a:noFill/>
                </a:uFill>
                <a:latin typeface="Literata"/>
                <a:ea typeface="Literata"/>
                <a:cs typeface="Literata"/>
                <a:sym typeface="Literata"/>
                <a:hlinkClick r:id="rId4">
                  <a:extLst>
                    <a:ext uri="{A12FA001-AC4F-418D-AE19-62706E023703}">
                      <ahyp:hlinkClr val="tx"/>
                    </a:ext>
                  </a:extLst>
                </a:hlinkClick>
              </a:rPr>
              <a:t>Flaticon</a:t>
            </a:r>
            <a:r>
              <a:rPr lang="en" sz="1100">
                <a:solidFill>
                  <a:srgbClr val="434343"/>
                </a:solidFill>
                <a:latin typeface="Literata"/>
                <a:ea typeface="Literata"/>
                <a:cs typeface="Literata"/>
                <a:sym typeface="Literata"/>
              </a:rPr>
              <a:t> and infographics &amp; images by </a:t>
            </a:r>
            <a:r>
              <a:rPr b="1" lang="en" sz="1100">
                <a:solidFill>
                  <a:srgbClr val="434343"/>
                </a:solidFill>
                <a:uFill>
                  <a:noFill/>
                </a:uFill>
                <a:latin typeface="Literata"/>
                <a:ea typeface="Literata"/>
                <a:cs typeface="Literata"/>
                <a:sym typeface="Literata"/>
                <a:hlinkClick r:id="rId5">
                  <a:extLst>
                    <a:ext uri="{A12FA001-AC4F-418D-AE19-62706E023703}">
                      <ahyp:hlinkClr val="tx"/>
                    </a:ext>
                  </a:extLst>
                </a:hlinkClick>
              </a:rPr>
              <a:t>Freepik</a:t>
            </a:r>
            <a:endParaRPr b="1" sz="1500">
              <a:latin typeface="Literata"/>
              <a:ea typeface="Literata"/>
              <a:cs typeface="Literata"/>
              <a:sym typeface="Liter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76" name="Google Shape;76;p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4"/>
          <p:cNvSpPr txBox="1"/>
          <p:nvPr>
            <p:ph idx="1" type="body"/>
          </p:nvPr>
        </p:nvSpPr>
        <p:spPr>
          <a:xfrm>
            <a:off x="720000" y="1031350"/>
            <a:ext cx="7704000" cy="357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43"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solidFill>
          <a:schemeClr val="lt2"/>
        </a:solidFill>
      </p:bgPr>
    </p:bg>
    <p:spTree>
      <p:nvGrpSpPr>
        <p:cNvPr id="647" name="Shape 647"/>
        <p:cNvGrpSpPr/>
        <p:nvPr/>
      </p:nvGrpSpPr>
      <p:grpSpPr>
        <a:xfrm>
          <a:off x="0" y="0"/>
          <a:ext cx="0" cy="0"/>
          <a:chOff x="0" y="0"/>
          <a:chExt cx="0" cy="0"/>
        </a:xfrm>
      </p:grpSpPr>
      <p:sp>
        <p:nvSpPr>
          <p:cNvPr id="648" name="Google Shape;648;p32"/>
          <p:cNvSpPr/>
          <p:nvPr/>
        </p:nvSpPr>
        <p:spPr>
          <a:xfrm>
            <a:off x="228150" y="128379"/>
            <a:ext cx="8687700" cy="488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32"/>
          <p:cNvPicPr preferRelativeResize="0"/>
          <p:nvPr/>
        </p:nvPicPr>
        <p:blipFill>
          <a:blip r:embed="rId2">
            <a:alphaModFix/>
          </a:blip>
          <a:stretch>
            <a:fillRect/>
          </a:stretch>
        </p:blipFill>
        <p:spPr>
          <a:xfrm>
            <a:off x="0" y="-25412"/>
            <a:ext cx="9144003" cy="5194325"/>
          </a:xfrm>
          <a:prstGeom prst="rect">
            <a:avLst/>
          </a:prstGeom>
          <a:noFill/>
          <a:ln>
            <a:noFill/>
          </a:ln>
        </p:spPr>
      </p:pic>
      <p:sp>
        <p:nvSpPr>
          <p:cNvPr id="650" name="Google Shape;650;p3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82" name="Google Shape;82;p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5"/>
          <p:cNvGrpSpPr/>
          <p:nvPr/>
        </p:nvGrpSpPr>
        <p:grpSpPr>
          <a:xfrm rot="-3035158">
            <a:off x="1170405" y="1890000"/>
            <a:ext cx="2313884" cy="2836303"/>
            <a:chOff x="-626925" y="3029338"/>
            <a:chExt cx="546450" cy="669825"/>
          </a:xfrm>
        </p:grpSpPr>
        <p:sp>
          <p:nvSpPr>
            <p:cNvPr id="84" name="Google Shape;84;p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5"/>
          <p:cNvSpPr txBox="1"/>
          <p:nvPr>
            <p:ph idx="1" type="subTitle"/>
          </p:nvPr>
        </p:nvSpPr>
        <p:spPr>
          <a:xfrm>
            <a:off x="2608888" y="1743703"/>
            <a:ext cx="1554600" cy="381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6" name="Google Shape;136;p5"/>
          <p:cNvSpPr txBox="1"/>
          <p:nvPr>
            <p:ph idx="2" type="subTitle"/>
          </p:nvPr>
        </p:nvSpPr>
        <p:spPr>
          <a:xfrm>
            <a:off x="5986113" y="1743703"/>
            <a:ext cx="15546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5"/>
          <p:cNvSpPr txBox="1"/>
          <p:nvPr>
            <p:ph idx="3" type="subTitle"/>
          </p:nvPr>
        </p:nvSpPr>
        <p:spPr>
          <a:xfrm>
            <a:off x="1603288" y="2513353"/>
            <a:ext cx="2560200" cy="102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5"/>
          <p:cNvSpPr txBox="1"/>
          <p:nvPr>
            <p:ph idx="4" type="subTitle"/>
          </p:nvPr>
        </p:nvSpPr>
        <p:spPr>
          <a:xfrm>
            <a:off x="4980513" y="2513362"/>
            <a:ext cx="2560200" cy="102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7" name="Google Shape;147;p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txBox="1"/>
          <p:nvPr>
            <p:ph type="title"/>
          </p:nvPr>
        </p:nvSpPr>
        <p:spPr>
          <a:xfrm>
            <a:off x="1094100" y="1895475"/>
            <a:ext cx="3185400" cy="11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7"/>
          <p:cNvSpPr txBox="1"/>
          <p:nvPr>
            <p:ph idx="1" type="body"/>
          </p:nvPr>
        </p:nvSpPr>
        <p:spPr>
          <a:xfrm>
            <a:off x="4770600" y="1075750"/>
            <a:ext cx="3279300" cy="291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53" name="Google Shape;153;p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8"/>
          <p:cNvGrpSpPr/>
          <p:nvPr/>
        </p:nvGrpSpPr>
        <p:grpSpPr>
          <a:xfrm rot="-3035175">
            <a:off x="2920728" y="650339"/>
            <a:ext cx="3302545" cy="4048178"/>
            <a:chOff x="-626925" y="3029338"/>
            <a:chExt cx="546450" cy="669825"/>
          </a:xfrm>
        </p:grpSpPr>
        <p:sp>
          <p:nvSpPr>
            <p:cNvPr id="155" name="Google Shape;155;p8"/>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8"/>
          <p:cNvSpPr txBox="1"/>
          <p:nvPr>
            <p:ph type="title"/>
          </p:nvPr>
        </p:nvSpPr>
        <p:spPr>
          <a:xfrm>
            <a:off x="1388100" y="1951247"/>
            <a:ext cx="6367800" cy="21750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7" name="Shape 207"/>
        <p:cNvGrpSpPr/>
        <p:nvPr/>
      </p:nvGrpSpPr>
      <p:grpSpPr>
        <a:xfrm>
          <a:off x="0" y="0"/>
          <a:ext cx="0" cy="0"/>
          <a:chOff x="0" y="0"/>
          <a:chExt cx="0" cy="0"/>
        </a:xfrm>
      </p:grpSpPr>
      <p:sp>
        <p:nvSpPr>
          <p:cNvPr id="208" name="Google Shape;208;p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10" name="Google Shape;210;p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txBox="1"/>
          <p:nvPr>
            <p:ph type="title"/>
          </p:nvPr>
        </p:nvSpPr>
        <p:spPr>
          <a:xfrm>
            <a:off x="4322050" y="1433675"/>
            <a:ext cx="3724500" cy="484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2" name="Google Shape;212;p9"/>
          <p:cNvSpPr txBox="1"/>
          <p:nvPr>
            <p:ph idx="1" type="subTitle"/>
          </p:nvPr>
        </p:nvSpPr>
        <p:spPr>
          <a:xfrm>
            <a:off x="4322050" y="1918175"/>
            <a:ext cx="3724500" cy="162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sp>
        <p:nvSpPr>
          <p:cNvPr id="214" name="Google Shape;214;p10"/>
          <p:cNvSpPr/>
          <p:nvPr/>
        </p:nvSpPr>
        <p:spPr>
          <a:xfrm>
            <a:off x="26850" y="44250"/>
            <a:ext cx="9090300" cy="5055000"/>
          </a:xfrm>
          <a:prstGeom prst="rect">
            <a:avLst/>
          </a:prstGeom>
          <a:no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0"/>
          <p:cNvPicPr preferRelativeResize="0"/>
          <p:nvPr/>
        </p:nvPicPr>
        <p:blipFill>
          <a:blip r:embed="rId2">
            <a:alphaModFix/>
          </a:blip>
          <a:stretch>
            <a:fillRect/>
          </a:stretch>
        </p:blipFill>
        <p:spPr>
          <a:xfrm>
            <a:off x="106800" y="-12750"/>
            <a:ext cx="9054469" cy="5143501"/>
          </a:xfrm>
          <a:prstGeom prst="rect">
            <a:avLst/>
          </a:prstGeom>
          <a:noFill/>
          <a:ln>
            <a:noFill/>
          </a:ln>
        </p:spPr>
      </p:pic>
      <p:sp>
        <p:nvSpPr>
          <p:cNvPr id="216" name="Google Shape;216;p1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txBox="1"/>
          <p:nvPr>
            <p:ph type="title"/>
          </p:nvPr>
        </p:nvSpPr>
        <p:spPr>
          <a:xfrm>
            <a:off x="894625" y="3816975"/>
            <a:ext cx="5259900" cy="424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200" y="535000"/>
            <a:ext cx="8117100" cy="701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81171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indent="-317500" lvl="1" marL="9144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indent="-317500" lvl="2" marL="13716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indent="-317500" lvl="3" marL="18288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indent="-317500" lvl="4" marL="22860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indent="-317500" lvl="5" marL="27432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indent="-317500" lvl="6" marL="32004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indent="-317500" lvl="7" marL="36576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indent="-317500" lvl="8" marL="41148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34.233.135.1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hyperlink" Target="https://data.lacity.org/Public-Safety/Crime-Data-from-2020-to-Present/2nrs-mtv8/about_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3"/>
          <p:cNvSpPr/>
          <p:nvPr/>
        </p:nvSpPr>
        <p:spPr>
          <a:xfrm>
            <a:off x="2999425" y="3942100"/>
            <a:ext cx="4463829" cy="602729"/>
          </a:xfrm>
          <a:custGeom>
            <a:rect b="b" l="l" r="r" t="t"/>
            <a:pathLst>
              <a:path extrusionOk="0" h="18924" w="154191">
                <a:moveTo>
                  <a:pt x="912" y="0"/>
                </a:moveTo>
                <a:lnTo>
                  <a:pt x="0" y="18924"/>
                </a:lnTo>
                <a:lnTo>
                  <a:pt x="87588" y="17099"/>
                </a:lnTo>
                <a:lnTo>
                  <a:pt x="152366" y="17099"/>
                </a:lnTo>
                <a:lnTo>
                  <a:pt x="154191" y="220"/>
                </a:lnTo>
                <a:lnTo>
                  <a:pt x="29652" y="2045"/>
                </a:lnTo>
                <a:close/>
              </a:path>
            </a:pathLst>
          </a:custGeom>
          <a:solidFill>
            <a:schemeClr val="dk2"/>
          </a:solidFill>
          <a:ln cap="flat" cmpd="sng" w="9525">
            <a:solidFill>
              <a:schemeClr val="dk2"/>
            </a:solidFill>
            <a:prstDash val="solid"/>
            <a:round/>
            <a:headEnd len="med" w="med" type="none"/>
            <a:tailEnd len="med" w="med" type="none"/>
          </a:ln>
        </p:spPr>
      </p:sp>
      <p:sp>
        <p:nvSpPr>
          <p:cNvPr id="656" name="Google Shape;656;p33"/>
          <p:cNvSpPr txBox="1"/>
          <p:nvPr>
            <p:ph type="ctrTitle"/>
          </p:nvPr>
        </p:nvSpPr>
        <p:spPr>
          <a:xfrm>
            <a:off x="2999425" y="1269825"/>
            <a:ext cx="4719300" cy="2181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4800"/>
              <a:t>L.A Criminal Activity</a:t>
            </a:r>
            <a:endParaRPr sz="4800">
              <a:solidFill>
                <a:schemeClr val="dk2"/>
              </a:solidFill>
            </a:endParaRPr>
          </a:p>
          <a:p>
            <a:pPr indent="0" lvl="0" marL="0" rtl="0" algn="l">
              <a:lnSpc>
                <a:spcPct val="100000"/>
              </a:lnSpc>
              <a:spcBef>
                <a:spcPts val="0"/>
              </a:spcBef>
              <a:spcAft>
                <a:spcPts val="0"/>
              </a:spcAft>
              <a:buNone/>
            </a:pPr>
            <a:r>
              <a:rPr lang="en" sz="4100">
                <a:highlight>
                  <a:schemeClr val="lt1"/>
                </a:highlight>
              </a:rPr>
              <a:t>Analysis</a:t>
            </a:r>
            <a:endParaRPr sz="4800">
              <a:solidFill>
                <a:schemeClr val="lt2"/>
              </a:solidFill>
              <a:highlight>
                <a:schemeClr val="lt1"/>
              </a:highlight>
            </a:endParaRPr>
          </a:p>
        </p:txBody>
      </p:sp>
      <p:sp>
        <p:nvSpPr>
          <p:cNvPr id="657" name="Google Shape;657;p33"/>
          <p:cNvSpPr txBox="1"/>
          <p:nvPr>
            <p:ph idx="1" type="subTitle"/>
          </p:nvPr>
        </p:nvSpPr>
        <p:spPr>
          <a:xfrm>
            <a:off x="2999478" y="4038713"/>
            <a:ext cx="44637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Bebas Neue"/>
                <a:ea typeface="Bebas Neue"/>
                <a:cs typeface="Bebas Neue"/>
                <a:sym typeface="Bebas Neue"/>
              </a:rPr>
              <a:t>Ettione C. Stuckey II</a:t>
            </a:r>
            <a:r>
              <a:rPr lang="en" sz="2000">
                <a:latin typeface="Bebas Neue"/>
                <a:ea typeface="Bebas Neue"/>
                <a:cs typeface="Bebas Neue"/>
                <a:sym typeface="Bebas Neue"/>
              </a:rPr>
              <a:t> </a:t>
            </a:r>
            <a:r>
              <a:rPr lang="en" sz="2000">
                <a:latin typeface="Bebas Neue"/>
                <a:ea typeface="Bebas Neue"/>
                <a:cs typeface="Bebas Neue"/>
                <a:sym typeface="Bebas Neue"/>
              </a:rPr>
              <a:t>|Mario Avila | Chi Asangwe</a:t>
            </a:r>
            <a:endParaRPr sz="2000">
              <a:latin typeface="Bebas Neue"/>
              <a:ea typeface="Bebas Neue"/>
              <a:cs typeface="Bebas Neue"/>
              <a:sym typeface="Bebas Neue"/>
            </a:endParaRPr>
          </a:p>
        </p:txBody>
      </p:sp>
      <p:sp>
        <p:nvSpPr>
          <p:cNvPr id="658" name="Google Shape;658;p33"/>
          <p:cNvSpPr/>
          <p:nvPr/>
        </p:nvSpPr>
        <p:spPr>
          <a:xfrm>
            <a:off x="488958" y="3187073"/>
            <a:ext cx="210915" cy="278339"/>
          </a:xfrm>
          <a:custGeom>
            <a:rect b="b" l="l" r="r" t="t"/>
            <a:pathLst>
              <a:path extrusionOk="0" h="6473" w="4905">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481476" y="3150695"/>
            <a:ext cx="205540" cy="300785"/>
          </a:xfrm>
          <a:custGeom>
            <a:rect b="b" l="l" r="r" t="t"/>
            <a:pathLst>
              <a:path extrusionOk="0" h="6995" w="478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3"/>
          <p:cNvGrpSpPr/>
          <p:nvPr/>
        </p:nvGrpSpPr>
        <p:grpSpPr>
          <a:xfrm>
            <a:off x="758100" y="1201392"/>
            <a:ext cx="2030682" cy="2740719"/>
            <a:chOff x="1026866" y="1449517"/>
            <a:chExt cx="2030682" cy="2740719"/>
          </a:xfrm>
        </p:grpSpPr>
        <p:grpSp>
          <p:nvGrpSpPr>
            <p:cNvPr id="661" name="Google Shape;661;p33"/>
            <p:cNvGrpSpPr/>
            <p:nvPr/>
          </p:nvGrpSpPr>
          <p:grpSpPr>
            <a:xfrm>
              <a:off x="1419335" y="1592450"/>
              <a:ext cx="1569525" cy="895453"/>
              <a:chOff x="947729" y="1544656"/>
              <a:chExt cx="1640390" cy="961715"/>
            </a:xfrm>
          </p:grpSpPr>
          <p:sp>
            <p:nvSpPr>
              <p:cNvPr id="662" name="Google Shape;662;p33"/>
              <p:cNvSpPr/>
              <p:nvPr/>
            </p:nvSpPr>
            <p:spPr>
              <a:xfrm>
                <a:off x="2298446" y="2025491"/>
                <a:ext cx="19939" cy="32107"/>
              </a:xfrm>
              <a:custGeom>
                <a:rect b="b" l="l" r="r" t="t"/>
                <a:pathLst>
                  <a:path extrusionOk="0" h="723" w="449">
                    <a:moveTo>
                      <a:pt x="175" y="1"/>
                    </a:moveTo>
                    <a:lnTo>
                      <a:pt x="1" y="623"/>
                    </a:lnTo>
                    <a:cubicBezTo>
                      <a:pt x="1" y="623"/>
                      <a:pt x="26" y="648"/>
                      <a:pt x="26" y="648"/>
                    </a:cubicBezTo>
                    <a:lnTo>
                      <a:pt x="250" y="722"/>
                    </a:lnTo>
                    <a:cubicBezTo>
                      <a:pt x="275" y="722"/>
                      <a:pt x="275" y="698"/>
                      <a:pt x="275" y="698"/>
                    </a:cubicBezTo>
                    <a:lnTo>
                      <a:pt x="449" y="75"/>
                    </a:lnTo>
                    <a:lnTo>
                      <a:pt x="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2320560" y="2032108"/>
                <a:ext cx="21049" cy="31840"/>
              </a:xfrm>
              <a:custGeom>
                <a:rect b="b" l="l" r="r" t="t"/>
                <a:pathLst>
                  <a:path extrusionOk="0" h="717" w="474">
                    <a:moveTo>
                      <a:pt x="175" y="1"/>
                    </a:moveTo>
                    <a:cubicBezTo>
                      <a:pt x="175" y="26"/>
                      <a:pt x="175" y="26"/>
                      <a:pt x="175" y="26"/>
                    </a:cubicBezTo>
                    <a:lnTo>
                      <a:pt x="1" y="623"/>
                    </a:lnTo>
                    <a:lnTo>
                      <a:pt x="225" y="698"/>
                    </a:lnTo>
                    <a:cubicBezTo>
                      <a:pt x="237" y="710"/>
                      <a:pt x="243" y="717"/>
                      <a:pt x="250" y="717"/>
                    </a:cubicBezTo>
                    <a:cubicBezTo>
                      <a:pt x="256" y="717"/>
                      <a:pt x="262" y="710"/>
                      <a:pt x="274" y="698"/>
                    </a:cubicBezTo>
                    <a:lnTo>
                      <a:pt x="474" y="125"/>
                    </a:lnTo>
                    <a:lnTo>
                      <a:pt x="474" y="100"/>
                    </a:lnTo>
                    <a:lnTo>
                      <a:pt x="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1719250" y="2057553"/>
                <a:ext cx="24380" cy="42054"/>
              </a:xfrm>
              <a:custGeom>
                <a:rect b="b" l="l" r="r" t="t"/>
                <a:pathLst>
                  <a:path extrusionOk="0" h="947" w="549">
                    <a:moveTo>
                      <a:pt x="300" y="0"/>
                    </a:moveTo>
                    <a:cubicBezTo>
                      <a:pt x="300" y="25"/>
                      <a:pt x="275" y="25"/>
                      <a:pt x="275" y="25"/>
                    </a:cubicBezTo>
                    <a:lnTo>
                      <a:pt x="26" y="100"/>
                    </a:lnTo>
                    <a:lnTo>
                      <a:pt x="1" y="100"/>
                    </a:lnTo>
                    <a:cubicBezTo>
                      <a:pt x="1" y="100"/>
                      <a:pt x="1" y="100"/>
                      <a:pt x="1" y="125"/>
                    </a:cubicBezTo>
                    <a:lnTo>
                      <a:pt x="250" y="946"/>
                    </a:lnTo>
                    <a:lnTo>
                      <a:pt x="275" y="946"/>
                    </a:lnTo>
                    <a:lnTo>
                      <a:pt x="524" y="872"/>
                    </a:lnTo>
                    <a:cubicBezTo>
                      <a:pt x="548" y="872"/>
                      <a:pt x="548" y="872"/>
                      <a:pt x="548" y="847"/>
                    </a:cubicBezTo>
                    <a:lnTo>
                      <a:pt x="3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1696070" y="2065280"/>
                <a:ext cx="25445" cy="42054"/>
              </a:xfrm>
              <a:custGeom>
                <a:rect b="b" l="l" r="r" t="t"/>
                <a:pathLst>
                  <a:path extrusionOk="0" h="947" w="573">
                    <a:moveTo>
                      <a:pt x="274" y="1"/>
                    </a:moveTo>
                    <a:lnTo>
                      <a:pt x="25" y="75"/>
                    </a:lnTo>
                    <a:cubicBezTo>
                      <a:pt x="0" y="75"/>
                      <a:pt x="0" y="100"/>
                      <a:pt x="0" y="100"/>
                    </a:cubicBezTo>
                    <a:lnTo>
                      <a:pt x="274" y="946"/>
                    </a:lnTo>
                    <a:lnTo>
                      <a:pt x="299" y="946"/>
                    </a:lnTo>
                    <a:lnTo>
                      <a:pt x="548" y="872"/>
                    </a:lnTo>
                    <a:cubicBezTo>
                      <a:pt x="548" y="872"/>
                      <a:pt x="573" y="872"/>
                      <a:pt x="548" y="84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1651841" y="2078557"/>
                <a:ext cx="25490" cy="43164"/>
              </a:xfrm>
              <a:custGeom>
                <a:rect b="b" l="l" r="r" t="t"/>
                <a:pathLst>
                  <a:path extrusionOk="0" h="972" w="574">
                    <a:moveTo>
                      <a:pt x="274" y="0"/>
                    </a:moveTo>
                    <a:cubicBezTo>
                      <a:pt x="274" y="0"/>
                      <a:pt x="274" y="0"/>
                      <a:pt x="274" y="25"/>
                    </a:cubicBezTo>
                    <a:lnTo>
                      <a:pt x="25" y="100"/>
                    </a:lnTo>
                    <a:lnTo>
                      <a:pt x="1" y="100"/>
                    </a:lnTo>
                    <a:cubicBezTo>
                      <a:pt x="1" y="100"/>
                      <a:pt x="1" y="125"/>
                      <a:pt x="1" y="125"/>
                    </a:cubicBezTo>
                    <a:lnTo>
                      <a:pt x="299" y="971"/>
                    </a:lnTo>
                    <a:lnTo>
                      <a:pt x="548" y="896"/>
                    </a:lnTo>
                    <a:cubicBezTo>
                      <a:pt x="573" y="872"/>
                      <a:pt x="573" y="872"/>
                      <a:pt x="548" y="872"/>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1675065" y="2071896"/>
                <a:ext cx="25445" cy="43164"/>
              </a:xfrm>
              <a:custGeom>
                <a:rect b="b" l="l" r="r" t="t"/>
                <a:pathLst>
                  <a:path extrusionOk="0" h="972" w="573">
                    <a:moveTo>
                      <a:pt x="249" y="1"/>
                    </a:moveTo>
                    <a:lnTo>
                      <a:pt x="0" y="76"/>
                    </a:lnTo>
                    <a:cubicBezTo>
                      <a:pt x="0" y="76"/>
                      <a:pt x="0" y="101"/>
                      <a:pt x="0" y="101"/>
                    </a:cubicBezTo>
                    <a:lnTo>
                      <a:pt x="274" y="947"/>
                    </a:lnTo>
                    <a:cubicBezTo>
                      <a:pt x="274" y="947"/>
                      <a:pt x="274" y="972"/>
                      <a:pt x="274" y="972"/>
                    </a:cubicBezTo>
                    <a:lnTo>
                      <a:pt x="299" y="972"/>
                    </a:lnTo>
                    <a:lnTo>
                      <a:pt x="548" y="897"/>
                    </a:lnTo>
                    <a:cubicBezTo>
                      <a:pt x="548" y="872"/>
                      <a:pt x="573" y="872"/>
                      <a:pt x="548" y="84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2231037" y="2010038"/>
                <a:ext cx="17719" cy="33172"/>
              </a:xfrm>
              <a:custGeom>
                <a:rect b="b" l="l" r="r" t="t"/>
                <a:pathLst>
                  <a:path extrusionOk="0" h="747" w="399">
                    <a:moveTo>
                      <a:pt x="100" y="0"/>
                    </a:moveTo>
                    <a:lnTo>
                      <a:pt x="0" y="672"/>
                    </a:lnTo>
                    <a:cubicBezTo>
                      <a:pt x="0" y="672"/>
                      <a:pt x="0" y="697"/>
                      <a:pt x="0" y="697"/>
                    </a:cubicBezTo>
                    <a:lnTo>
                      <a:pt x="25" y="697"/>
                    </a:lnTo>
                    <a:lnTo>
                      <a:pt x="274" y="747"/>
                    </a:lnTo>
                    <a:cubicBezTo>
                      <a:pt x="274" y="747"/>
                      <a:pt x="274" y="722"/>
                      <a:pt x="299" y="722"/>
                    </a:cubicBezTo>
                    <a:lnTo>
                      <a:pt x="399" y="75"/>
                    </a:lnTo>
                    <a:cubicBezTo>
                      <a:pt x="399" y="50"/>
                      <a:pt x="374" y="50"/>
                      <a:pt x="374" y="50"/>
                    </a:cubicBez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2275266" y="2018875"/>
                <a:ext cx="19939" cy="32107"/>
              </a:xfrm>
              <a:custGeom>
                <a:rect b="b" l="l" r="r" t="t"/>
                <a:pathLst>
                  <a:path extrusionOk="0" h="723" w="449">
                    <a:moveTo>
                      <a:pt x="149" y="0"/>
                    </a:moveTo>
                    <a:lnTo>
                      <a:pt x="0" y="647"/>
                    </a:lnTo>
                    <a:cubicBezTo>
                      <a:pt x="0" y="672"/>
                      <a:pt x="0" y="672"/>
                      <a:pt x="25" y="672"/>
                    </a:cubicBezTo>
                    <a:lnTo>
                      <a:pt x="274" y="722"/>
                    </a:lnTo>
                    <a:lnTo>
                      <a:pt x="299" y="722"/>
                    </a:lnTo>
                    <a:lnTo>
                      <a:pt x="448" y="100"/>
                    </a:lnTo>
                    <a:cubicBezTo>
                      <a:pt x="448" y="75"/>
                      <a:pt x="448" y="75"/>
                      <a:pt x="448" y="75"/>
                    </a:cubicBezTo>
                    <a:lnTo>
                      <a:pt x="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2255371" y="2014434"/>
                <a:ext cx="16608" cy="32107"/>
              </a:xfrm>
              <a:custGeom>
                <a:rect b="b" l="l" r="r" t="t"/>
                <a:pathLst>
                  <a:path extrusionOk="0" h="723" w="374">
                    <a:moveTo>
                      <a:pt x="100" y="1"/>
                    </a:moveTo>
                    <a:lnTo>
                      <a:pt x="100" y="26"/>
                    </a:lnTo>
                    <a:lnTo>
                      <a:pt x="0" y="673"/>
                    </a:lnTo>
                    <a:cubicBezTo>
                      <a:pt x="0" y="673"/>
                      <a:pt x="0" y="698"/>
                      <a:pt x="0" y="698"/>
                    </a:cubicBezTo>
                    <a:lnTo>
                      <a:pt x="224" y="722"/>
                    </a:lnTo>
                    <a:cubicBezTo>
                      <a:pt x="224" y="722"/>
                      <a:pt x="249" y="722"/>
                      <a:pt x="249" y="698"/>
                    </a:cubicBezTo>
                    <a:lnTo>
                      <a:pt x="373" y="75"/>
                    </a:lnTo>
                    <a:lnTo>
                      <a:pt x="1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2207812" y="2006707"/>
                <a:ext cx="17763" cy="32107"/>
              </a:xfrm>
              <a:custGeom>
                <a:rect b="b" l="l" r="r" t="t"/>
                <a:pathLst>
                  <a:path extrusionOk="0" h="723" w="400">
                    <a:moveTo>
                      <a:pt x="75" y="0"/>
                    </a:moveTo>
                    <a:lnTo>
                      <a:pt x="1" y="672"/>
                    </a:lnTo>
                    <a:cubicBezTo>
                      <a:pt x="1" y="672"/>
                      <a:pt x="1" y="697"/>
                      <a:pt x="1" y="697"/>
                    </a:cubicBezTo>
                    <a:lnTo>
                      <a:pt x="26" y="697"/>
                    </a:lnTo>
                    <a:lnTo>
                      <a:pt x="275" y="722"/>
                    </a:lnTo>
                    <a:cubicBezTo>
                      <a:pt x="299" y="722"/>
                      <a:pt x="299" y="697"/>
                      <a:pt x="299" y="697"/>
                    </a:cubicBezTo>
                    <a:lnTo>
                      <a:pt x="399" y="25"/>
                    </a:lnTo>
                    <a:lnTo>
                      <a:pt x="374" y="25"/>
                    </a:ln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947729" y="1580048"/>
                <a:ext cx="599146" cy="796981"/>
              </a:xfrm>
              <a:custGeom>
                <a:rect b="b" l="l" r="r" t="t"/>
                <a:pathLst>
                  <a:path extrusionOk="0" h="17947" w="13492">
                    <a:moveTo>
                      <a:pt x="9335" y="0"/>
                    </a:moveTo>
                    <a:cubicBezTo>
                      <a:pt x="3486" y="5153"/>
                      <a:pt x="947" y="7742"/>
                      <a:pt x="922" y="7766"/>
                    </a:cubicBezTo>
                    <a:cubicBezTo>
                      <a:pt x="897" y="7791"/>
                      <a:pt x="897" y="7791"/>
                      <a:pt x="922" y="7816"/>
                    </a:cubicBezTo>
                    <a:cubicBezTo>
                      <a:pt x="3511" y="5402"/>
                      <a:pt x="5825" y="3585"/>
                      <a:pt x="6746" y="2838"/>
                    </a:cubicBezTo>
                    <a:lnTo>
                      <a:pt x="6746" y="2838"/>
                    </a:lnTo>
                    <a:cubicBezTo>
                      <a:pt x="2266" y="6970"/>
                      <a:pt x="51" y="9708"/>
                      <a:pt x="26" y="9733"/>
                    </a:cubicBezTo>
                    <a:cubicBezTo>
                      <a:pt x="1" y="9758"/>
                      <a:pt x="1" y="9758"/>
                      <a:pt x="26" y="9783"/>
                    </a:cubicBezTo>
                    <a:lnTo>
                      <a:pt x="51" y="9783"/>
                    </a:lnTo>
                    <a:cubicBezTo>
                      <a:pt x="1569" y="8140"/>
                      <a:pt x="3212" y="6597"/>
                      <a:pt x="4929" y="5153"/>
                    </a:cubicBezTo>
                    <a:lnTo>
                      <a:pt x="4929" y="5153"/>
                    </a:lnTo>
                    <a:cubicBezTo>
                      <a:pt x="3759" y="7742"/>
                      <a:pt x="2863" y="10455"/>
                      <a:pt x="2241" y="13218"/>
                    </a:cubicBezTo>
                    <a:cubicBezTo>
                      <a:pt x="2241" y="13218"/>
                      <a:pt x="2241" y="13242"/>
                      <a:pt x="2241" y="13242"/>
                    </a:cubicBezTo>
                    <a:lnTo>
                      <a:pt x="2266" y="13242"/>
                    </a:lnTo>
                    <a:cubicBezTo>
                      <a:pt x="3013" y="12122"/>
                      <a:pt x="3884" y="11077"/>
                      <a:pt x="4904" y="10181"/>
                    </a:cubicBezTo>
                    <a:lnTo>
                      <a:pt x="4904" y="10181"/>
                    </a:lnTo>
                    <a:cubicBezTo>
                      <a:pt x="4456" y="11226"/>
                      <a:pt x="4133" y="12322"/>
                      <a:pt x="3934" y="13442"/>
                    </a:cubicBezTo>
                    <a:cubicBezTo>
                      <a:pt x="2789" y="14811"/>
                      <a:pt x="1768" y="16329"/>
                      <a:pt x="897" y="17897"/>
                    </a:cubicBezTo>
                    <a:cubicBezTo>
                      <a:pt x="872" y="17922"/>
                      <a:pt x="872" y="17922"/>
                      <a:pt x="897" y="17947"/>
                    </a:cubicBezTo>
                    <a:lnTo>
                      <a:pt x="922" y="17947"/>
                    </a:lnTo>
                    <a:cubicBezTo>
                      <a:pt x="2639" y="14686"/>
                      <a:pt x="7170" y="11625"/>
                      <a:pt x="7219" y="11600"/>
                    </a:cubicBezTo>
                    <a:cubicBezTo>
                      <a:pt x="7244" y="11575"/>
                      <a:pt x="7244" y="11550"/>
                      <a:pt x="7219" y="11550"/>
                    </a:cubicBezTo>
                    <a:cubicBezTo>
                      <a:pt x="6771" y="11699"/>
                      <a:pt x="6323" y="11923"/>
                      <a:pt x="5925" y="12197"/>
                    </a:cubicBezTo>
                    <a:lnTo>
                      <a:pt x="5925" y="12197"/>
                    </a:lnTo>
                    <a:cubicBezTo>
                      <a:pt x="9136" y="9857"/>
                      <a:pt x="13442" y="8090"/>
                      <a:pt x="13492" y="8065"/>
                    </a:cubicBezTo>
                    <a:cubicBezTo>
                      <a:pt x="13492" y="8040"/>
                      <a:pt x="13492" y="8040"/>
                      <a:pt x="13492" y="8040"/>
                    </a:cubicBezTo>
                    <a:cubicBezTo>
                      <a:pt x="12621" y="6696"/>
                      <a:pt x="11824" y="5277"/>
                      <a:pt x="11152" y="3834"/>
                    </a:cubicBezTo>
                    <a:lnTo>
                      <a:pt x="11127" y="3834"/>
                    </a:lnTo>
                    <a:cubicBezTo>
                      <a:pt x="11127" y="3834"/>
                      <a:pt x="11127" y="3859"/>
                      <a:pt x="11127" y="3859"/>
                    </a:cubicBezTo>
                    <a:lnTo>
                      <a:pt x="12148" y="6447"/>
                    </a:lnTo>
                    <a:cubicBezTo>
                      <a:pt x="10928" y="4431"/>
                      <a:pt x="9982" y="2266"/>
                      <a:pt x="9360" y="25"/>
                    </a:cubicBezTo>
                    <a:cubicBezTo>
                      <a:pt x="9360" y="0"/>
                      <a:pt x="9335" y="0"/>
                      <a:pt x="9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1629726" y="2086284"/>
                <a:ext cx="26600" cy="44274"/>
              </a:xfrm>
              <a:custGeom>
                <a:rect b="b" l="l" r="r" t="t"/>
                <a:pathLst>
                  <a:path extrusionOk="0" h="997" w="599">
                    <a:moveTo>
                      <a:pt x="250" y="1"/>
                    </a:moveTo>
                    <a:lnTo>
                      <a:pt x="1" y="100"/>
                    </a:lnTo>
                    <a:lnTo>
                      <a:pt x="299" y="971"/>
                    </a:lnTo>
                    <a:cubicBezTo>
                      <a:pt x="299" y="971"/>
                      <a:pt x="299" y="996"/>
                      <a:pt x="299" y="996"/>
                    </a:cubicBezTo>
                    <a:lnTo>
                      <a:pt x="324" y="996"/>
                    </a:lnTo>
                    <a:lnTo>
                      <a:pt x="573" y="897"/>
                    </a:lnTo>
                    <a:cubicBezTo>
                      <a:pt x="573" y="897"/>
                      <a:pt x="598" y="897"/>
                      <a:pt x="598" y="872"/>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1381049" y="1544656"/>
                <a:ext cx="659940" cy="369248"/>
              </a:xfrm>
              <a:custGeom>
                <a:rect b="b" l="l" r="r" t="t"/>
                <a:pathLst>
                  <a:path extrusionOk="0" h="8315" w="14861">
                    <a:moveTo>
                      <a:pt x="0" y="1"/>
                    </a:moveTo>
                    <a:cubicBezTo>
                      <a:pt x="0" y="26"/>
                      <a:pt x="0" y="26"/>
                      <a:pt x="0" y="51"/>
                    </a:cubicBezTo>
                    <a:cubicBezTo>
                      <a:pt x="822" y="2316"/>
                      <a:pt x="1842" y="4481"/>
                      <a:pt x="3062" y="6572"/>
                    </a:cubicBezTo>
                    <a:cubicBezTo>
                      <a:pt x="3062" y="6547"/>
                      <a:pt x="3062" y="6547"/>
                      <a:pt x="3062" y="6547"/>
                    </a:cubicBezTo>
                    <a:cubicBezTo>
                      <a:pt x="3062" y="6547"/>
                      <a:pt x="3062" y="6522"/>
                      <a:pt x="3062" y="6522"/>
                    </a:cubicBezTo>
                    <a:lnTo>
                      <a:pt x="2564" y="4954"/>
                    </a:lnTo>
                    <a:cubicBezTo>
                      <a:pt x="2514" y="4805"/>
                      <a:pt x="2415" y="4606"/>
                      <a:pt x="2365" y="4456"/>
                    </a:cubicBezTo>
                    <a:lnTo>
                      <a:pt x="2365" y="4456"/>
                    </a:lnTo>
                    <a:cubicBezTo>
                      <a:pt x="2440" y="4606"/>
                      <a:pt x="2539" y="4830"/>
                      <a:pt x="2713" y="5203"/>
                    </a:cubicBezTo>
                    <a:cubicBezTo>
                      <a:pt x="3734" y="7369"/>
                      <a:pt x="4904" y="8315"/>
                      <a:pt x="4904" y="8315"/>
                    </a:cubicBezTo>
                    <a:cubicBezTo>
                      <a:pt x="10604" y="6771"/>
                      <a:pt x="14387" y="6722"/>
                      <a:pt x="14810" y="6722"/>
                    </a:cubicBezTo>
                    <a:cubicBezTo>
                      <a:pt x="14860" y="6722"/>
                      <a:pt x="14860" y="6672"/>
                      <a:pt x="14810" y="6672"/>
                    </a:cubicBezTo>
                    <a:cubicBezTo>
                      <a:pt x="13815" y="6498"/>
                      <a:pt x="12769" y="6423"/>
                      <a:pt x="11749" y="6423"/>
                    </a:cubicBezTo>
                    <a:cubicBezTo>
                      <a:pt x="12570" y="6273"/>
                      <a:pt x="13417" y="6149"/>
                      <a:pt x="14263" y="6124"/>
                    </a:cubicBezTo>
                    <a:cubicBezTo>
                      <a:pt x="14263" y="6124"/>
                      <a:pt x="14288" y="6099"/>
                      <a:pt x="14288" y="6099"/>
                    </a:cubicBezTo>
                    <a:cubicBezTo>
                      <a:pt x="14288" y="6099"/>
                      <a:pt x="14288" y="6074"/>
                      <a:pt x="14288" y="6074"/>
                    </a:cubicBezTo>
                    <a:cubicBezTo>
                      <a:pt x="12446" y="4979"/>
                      <a:pt x="13591" y="2764"/>
                      <a:pt x="13715" y="2515"/>
                    </a:cubicBezTo>
                    <a:cubicBezTo>
                      <a:pt x="13715" y="2490"/>
                      <a:pt x="13715" y="2490"/>
                      <a:pt x="13715" y="2490"/>
                    </a:cubicBezTo>
                    <a:lnTo>
                      <a:pt x="13690" y="2490"/>
                    </a:lnTo>
                    <a:lnTo>
                      <a:pt x="12968" y="3784"/>
                    </a:lnTo>
                    <a:cubicBezTo>
                      <a:pt x="13018" y="3287"/>
                      <a:pt x="13118" y="2789"/>
                      <a:pt x="13267" y="2316"/>
                    </a:cubicBezTo>
                    <a:cubicBezTo>
                      <a:pt x="13267" y="2316"/>
                      <a:pt x="13267" y="2316"/>
                      <a:pt x="13267" y="2291"/>
                    </a:cubicBezTo>
                    <a:lnTo>
                      <a:pt x="13242" y="2291"/>
                    </a:lnTo>
                    <a:cubicBezTo>
                      <a:pt x="9857" y="2764"/>
                      <a:pt x="6571" y="3710"/>
                      <a:pt x="3460" y="5104"/>
                    </a:cubicBezTo>
                    <a:cubicBezTo>
                      <a:pt x="896" y="1967"/>
                      <a:pt x="25" y="51"/>
                      <a:pt x="25" y="26"/>
                    </a:cubicBezTo>
                    <a:cubicBezTo>
                      <a:pt x="25" y="26"/>
                      <a:pt x="25"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1554590" y="2162575"/>
                <a:ext cx="813545" cy="183492"/>
              </a:xfrm>
              <a:custGeom>
                <a:rect b="b" l="l" r="r" t="t"/>
                <a:pathLst>
                  <a:path extrusionOk="0" h="4132" w="18320">
                    <a:moveTo>
                      <a:pt x="10703" y="0"/>
                    </a:moveTo>
                    <a:cubicBezTo>
                      <a:pt x="6422" y="871"/>
                      <a:pt x="4505" y="2190"/>
                      <a:pt x="3808" y="2813"/>
                    </a:cubicBezTo>
                    <a:cubicBezTo>
                      <a:pt x="4057" y="2514"/>
                      <a:pt x="4331" y="2265"/>
                      <a:pt x="4630" y="2016"/>
                    </a:cubicBezTo>
                    <a:cubicBezTo>
                      <a:pt x="4630" y="1991"/>
                      <a:pt x="4630" y="1991"/>
                      <a:pt x="4630" y="1991"/>
                    </a:cubicBezTo>
                    <a:cubicBezTo>
                      <a:pt x="4630" y="1979"/>
                      <a:pt x="4624" y="1973"/>
                      <a:pt x="4617" y="1973"/>
                    </a:cubicBezTo>
                    <a:cubicBezTo>
                      <a:pt x="4611" y="1973"/>
                      <a:pt x="4605" y="1979"/>
                      <a:pt x="4605" y="1991"/>
                    </a:cubicBezTo>
                    <a:cubicBezTo>
                      <a:pt x="3734" y="2290"/>
                      <a:pt x="3560" y="2464"/>
                      <a:pt x="3560" y="2464"/>
                    </a:cubicBezTo>
                    <a:cubicBezTo>
                      <a:pt x="1046" y="2514"/>
                      <a:pt x="0" y="4082"/>
                      <a:pt x="0" y="4082"/>
                    </a:cubicBezTo>
                    <a:cubicBezTo>
                      <a:pt x="0" y="4107"/>
                      <a:pt x="0" y="4107"/>
                      <a:pt x="0" y="4132"/>
                    </a:cubicBezTo>
                    <a:lnTo>
                      <a:pt x="25" y="4132"/>
                    </a:lnTo>
                    <a:cubicBezTo>
                      <a:pt x="6820" y="3634"/>
                      <a:pt x="18196" y="3634"/>
                      <a:pt x="18295" y="3634"/>
                    </a:cubicBezTo>
                    <a:cubicBezTo>
                      <a:pt x="18320" y="3634"/>
                      <a:pt x="18320" y="3634"/>
                      <a:pt x="18320" y="3609"/>
                    </a:cubicBezTo>
                    <a:cubicBezTo>
                      <a:pt x="18320" y="3609"/>
                      <a:pt x="18320" y="3584"/>
                      <a:pt x="18295" y="3584"/>
                    </a:cubicBezTo>
                    <a:cubicBezTo>
                      <a:pt x="15632" y="2713"/>
                      <a:pt x="13068" y="1518"/>
                      <a:pt x="10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2296270" y="1629783"/>
                <a:ext cx="222215" cy="388033"/>
              </a:xfrm>
              <a:custGeom>
                <a:rect b="b" l="l" r="r" t="t"/>
                <a:pathLst>
                  <a:path extrusionOk="0" h="8738" w="5004">
                    <a:moveTo>
                      <a:pt x="573" y="1"/>
                    </a:moveTo>
                    <a:cubicBezTo>
                      <a:pt x="149" y="1195"/>
                      <a:pt x="0" y="1643"/>
                      <a:pt x="0" y="1643"/>
                    </a:cubicBezTo>
                    <a:cubicBezTo>
                      <a:pt x="647" y="3585"/>
                      <a:pt x="224" y="5925"/>
                      <a:pt x="224" y="5925"/>
                    </a:cubicBezTo>
                    <a:cubicBezTo>
                      <a:pt x="224" y="5950"/>
                      <a:pt x="224" y="5950"/>
                      <a:pt x="224" y="5974"/>
                    </a:cubicBezTo>
                    <a:lnTo>
                      <a:pt x="249" y="5974"/>
                    </a:lnTo>
                    <a:cubicBezTo>
                      <a:pt x="373" y="5651"/>
                      <a:pt x="473" y="5352"/>
                      <a:pt x="573" y="5029"/>
                    </a:cubicBezTo>
                    <a:cubicBezTo>
                      <a:pt x="1643" y="6049"/>
                      <a:pt x="2564" y="7219"/>
                      <a:pt x="3261" y="8538"/>
                    </a:cubicBezTo>
                    <a:cubicBezTo>
                      <a:pt x="3360" y="8712"/>
                      <a:pt x="3360" y="8737"/>
                      <a:pt x="3410" y="8737"/>
                    </a:cubicBezTo>
                    <a:cubicBezTo>
                      <a:pt x="3410" y="8737"/>
                      <a:pt x="3410" y="8737"/>
                      <a:pt x="3435" y="8712"/>
                    </a:cubicBezTo>
                    <a:cubicBezTo>
                      <a:pt x="3659" y="8040"/>
                      <a:pt x="3983" y="7418"/>
                      <a:pt x="4431" y="6846"/>
                    </a:cubicBezTo>
                    <a:cubicBezTo>
                      <a:pt x="4431" y="6846"/>
                      <a:pt x="4431" y="6821"/>
                      <a:pt x="4431" y="6821"/>
                    </a:cubicBezTo>
                    <a:lnTo>
                      <a:pt x="3460" y="5228"/>
                    </a:lnTo>
                    <a:lnTo>
                      <a:pt x="4456" y="6597"/>
                    </a:lnTo>
                    <a:lnTo>
                      <a:pt x="4505" y="6597"/>
                    </a:lnTo>
                    <a:cubicBezTo>
                      <a:pt x="4829" y="5153"/>
                      <a:pt x="5003" y="3709"/>
                      <a:pt x="4978" y="2241"/>
                    </a:cubicBezTo>
                    <a:cubicBezTo>
                      <a:pt x="4978" y="2216"/>
                      <a:pt x="4978" y="2216"/>
                      <a:pt x="4953" y="2216"/>
                    </a:cubicBezTo>
                    <a:cubicBezTo>
                      <a:pt x="4928" y="2216"/>
                      <a:pt x="4928" y="2216"/>
                      <a:pt x="4928" y="2241"/>
                    </a:cubicBezTo>
                    <a:lnTo>
                      <a:pt x="4381" y="5501"/>
                    </a:lnTo>
                    <a:cubicBezTo>
                      <a:pt x="2340" y="3460"/>
                      <a:pt x="1045" y="2191"/>
                      <a:pt x="1021" y="2166"/>
                    </a:cubicBezTo>
                    <a:cubicBezTo>
                      <a:pt x="1021" y="2159"/>
                      <a:pt x="1016" y="2156"/>
                      <a:pt x="1010" y="2156"/>
                    </a:cubicBezTo>
                    <a:cubicBezTo>
                      <a:pt x="996" y="2156"/>
                      <a:pt x="971" y="2173"/>
                      <a:pt x="971" y="2191"/>
                    </a:cubicBezTo>
                    <a:cubicBezTo>
                      <a:pt x="971" y="2191"/>
                      <a:pt x="971" y="2216"/>
                      <a:pt x="971" y="2216"/>
                    </a:cubicBezTo>
                    <a:cubicBezTo>
                      <a:pt x="1195" y="2888"/>
                      <a:pt x="1269" y="3585"/>
                      <a:pt x="1269" y="4257"/>
                    </a:cubicBezTo>
                    <a:cubicBezTo>
                      <a:pt x="1021" y="3336"/>
                      <a:pt x="697" y="2440"/>
                      <a:pt x="349" y="1544"/>
                    </a:cubicBezTo>
                    <a:cubicBezTo>
                      <a:pt x="498" y="1046"/>
                      <a:pt x="597" y="548"/>
                      <a:pt x="622" y="25"/>
                    </a:cubicBezTo>
                    <a:cubicBezTo>
                      <a:pt x="622" y="1"/>
                      <a:pt x="622" y="1"/>
                      <a:pt x="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2184632" y="2004487"/>
                <a:ext cx="16608" cy="32107"/>
              </a:xfrm>
              <a:custGeom>
                <a:rect b="b" l="l" r="r" t="t"/>
                <a:pathLst>
                  <a:path extrusionOk="0" h="723" w="374">
                    <a:moveTo>
                      <a:pt x="75" y="1"/>
                    </a:moveTo>
                    <a:lnTo>
                      <a:pt x="0" y="673"/>
                    </a:lnTo>
                    <a:cubicBezTo>
                      <a:pt x="0" y="673"/>
                      <a:pt x="0" y="698"/>
                      <a:pt x="0" y="698"/>
                    </a:cubicBezTo>
                    <a:lnTo>
                      <a:pt x="25" y="698"/>
                    </a:lnTo>
                    <a:lnTo>
                      <a:pt x="299" y="722"/>
                    </a:lnTo>
                    <a:cubicBezTo>
                      <a:pt x="299" y="722"/>
                      <a:pt x="299" y="698"/>
                      <a:pt x="324" y="698"/>
                    </a:cubicBezTo>
                    <a:lnTo>
                      <a:pt x="373" y="26"/>
                    </a:lnTo>
                    <a:cubicBezTo>
                      <a:pt x="373" y="1"/>
                      <a:pt x="373"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1220741" y="2239931"/>
                <a:ext cx="80777" cy="106134"/>
              </a:xfrm>
              <a:custGeom>
                <a:rect b="b" l="l" r="r" t="t"/>
                <a:pathLst>
                  <a:path extrusionOk="0" h="2390" w="1819">
                    <a:moveTo>
                      <a:pt x="897" y="0"/>
                    </a:moveTo>
                    <a:cubicBezTo>
                      <a:pt x="399" y="0"/>
                      <a:pt x="1" y="548"/>
                      <a:pt x="1" y="1195"/>
                    </a:cubicBezTo>
                    <a:cubicBezTo>
                      <a:pt x="1" y="1842"/>
                      <a:pt x="399" y="2390"/>
                      <a:pt x="897" y="2390"/>
                    </a:cubicBezTo>
                    <a:cubicBezTo>
                      <a:pt x="1395" y="2390"/>
                      <a:pt x="1818" y="1842"/>
                      <a:pt x="1818" y="1195"/>
                    </a:cubicBezTo>
                    <a:cubicBezTo>
                      <a:pt x="1818" y="548"/>
                      <a:pt x="1395"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2162517" y="2002266"/>
                <a:ext cx="14388" cy="34327"/>
              </a:xfrm>
              <a:custGeom>
                <a:rect b="b" l="l" r="r" t="t"/>
                <a:pathLst>
                  <a:path extrusionOk="0" h="773" w="324">
                    <a:moveTo>
                      <a:pt x="25" y="1"/>
                    </a:moveTo>
                    <a:cubicBezTo>
                      <a:pt x="25" y="1"/>
                      <a:pt x="25" y="26"/>
                      <a:pt x="25" y="26"/>
                    </a:cubicBezTo>
                    <a:lnTo>
                      <a:pt x="0" y="723"/>
                    </a:lnTo>
                    <a:cubicBezTo>
                      <a:pt x="0" y="723"/>
                      <a:pt x="0" y="723"/>
                      <a:pt x="0" y="748"/>
                    </a:cubicBezTo>
                    <a:lnTo>
                      <a:pt x="274" y="772"/>
                    </a:lnTo>
                    <a:cubicBezTo>
                      <a:pt x="274" y="772"/>
                      <a:pt x="299" y="748"/>
                      <a:pt x="299" y="748"/>
                    </a:cubicBezTo>
                    <a:lnTo>
                      <a:pt x="324" y="51"/>
                    </a:lnTo>
                    <a:cubicBezTo>
                      <a:pt x="324" y="26"/>
                      <a:pt x="324" y="26"/>
                      <a:pt x="324" y="26"/>
                    </a:cubicBezTo>
                    <a:lnTo>
                      <a:pt x="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2068553" y="2002266"/>
                <a:ext cx="15498" cy="34327"/>
              </a:xfrm>
              <a:custGeom>
                <a:rect b="b" l="l" r="r" t="t"/>
                <a:pathLst>
                  <a:path extrusionOk="0" h="773" w="349">
                    <a:moveTo>
                      <a:pt x="25" y="1"/>
                    </a:moveTo>
                    <a:cubicBezTo>
                      <a:pt x="0" y="1"/>
                      <a:pt x="0" y="1"/>
                      <a:pt x="0" y="26"/>
                    </a:cubicBezTo>
                    <a:lnTo>
                      <a:pt x="25" y="748"/>
                    </a:lnTo>
                    <a:cubicBezTo>
                      <a:pt x="25" y="748"/>
                      <a:pt x="50" y="772"/>
                      <a:pt x="50" y="772"/>
                    </a:cubicBezTo>
                    <a:lnTo>
                      <a:pt x="324" y="772"/>
                    </a:lnTo>
                    <a:cubicBezTo>
                      <a:pt x="324" y="772"/>
                      <a:pt x="349" y="772"/>
                      <a:pt x="324" y="748"/>
                    </a:cubicBezTo>
                    <a:lnTo>
                      <a:pt x="299" y="26"/>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2045328" y="2002266"/>
                <a:ext cx="15543" cy="36547"/>
              </a:xfrm>
              <a:custGeom>
                <a:rect b="b" l="l" r="r" t="t"/>
                <a:pathLst>
                  <a:path extrusionOk="0" h="823" w="350">
                    <a:moveTo>
                      <a:pt x="275" y="1"/>
                    </a:moveTo>
                    <a:lnTo>
                      <a:pt x="1" y="26"/>
                    </a:lnTo>
                    <a:lnTo>
                      <a:pt x="51" y="772"/>
                    </a:lnTo>
                    <a:cubicBezTo>
                      <a:pt x="51" y="772"/>
                      <a:pt x="51" y="797"/>
                      <a:pt x="51" y="797"/>
                    </a:cubicBezTo>
                    <a:lnTo>
                      <a:pt x="51" y="822"/>
                    </a:lnTo>
                    <a:lnTo>
                      <a:pt x="324" y="797"/>
                    </a:lnTo>
                    <a:cubicBezTo>
                      <a:pt x="324" y="797"/>
                      <a:pt x="349" y="772"/>
                      <a:pt x="349" y="772"/>
                    </a:cubicBezTo>
                    <a:lnTo>
                      <a:pt x="299" y="26"/>
                    </a:lnTo>
                    <a:cubicBezTo>
                      <a:pt x="299" y="1"/>
                      <a:pt x="299"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2092888" y="2001156"/>
                <a:ext cx="13278" cy="34327"/>
              </a:xfrm>
              <a:custGeom>
                <a:rect b="b" l="l" r="r" t="t"/>
                <a:pathLst>
                  <a:path extrusionOk="0" h="773" w="299">
                    <a:moveTo>
                      <a:pt x="25" y="1"/>
                    </a:moveTo>
                    <a:cubicBezTo>
                      <a:pt x="0" y="1"/>
                      <a:pt x="0" y="26"/>
                      <a:pt x="0" y="26"/>
                    </a:cubicBezTo>
                    <a:lnTo>
                      <a:pt x="0" y="748"/>
                    </a:lnTo>
                    <a:cubicBezTo>
                      <a:pt x="25" y="773"/>
                      <a:pt x="25" y="773"/>
                      <a:pt x="25" y="773"/>
                    </a:cubicBezTo>
                    <a:lnTo>
                      <a:pt x="274" y="773"/>
                    </a:lnTo>
                    <a:cubicBezTo>
                      <a:pt x="299" y="773"/>
                      <a:pt x="299" y="773"/>
                      <a:pt x="299" y="748"/>
                    </a:cubicBezTo>
                    <a:lnTo>
                      <a:pt x="299" y="26"/>
                    </a:lnTo>
                    <a:cubicBezTo>
                      <a:pt x="299" y="26"/>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2114958" y="2001156"/>
                <a:ext cx="14432" cy="34327"/>
              </a:xfrm>
              <a:custGeom>
                <a:rect b="b" l="l" r="r" t="t"/>
                <a:pathLst>
                  <a:path extrusionOk="0" h="773" w="325">
                    <a:moveTo>
                      <a:pt x="26" y="1"/>
                    </a:moveTo>
                    <a:cubicBezTo>
                      <a:pt x="26" y="1"/>
                      <a:pt x="26" y="26"/>
                      <a:pt x="1" y="26"/>
                    </a:cubicBezTo>
                    <a:lnTo>
                      <a:pt x="1" y="748"/>
                    </a:lnTo>
                    <a:cubicBezTo>
                      <a:pt x="26" y="773"/>
                      <a:pt x="26" y="773"/>
                      <a:pt x="51" y="773"/>
                    </a:cubicBezTo>
                    <a:lnTo>
                      <a:pt x="300" y="773"/>
                    </a:lnTo>
                    <a:cubicBezTo>
                      <a:pt x="324" y="773"/>
                      <a:pt x="324" y="748"/>
                      <a:pt x="324" y="748"/>
                    </a:cubicBezTo>
                    <a:lnTo>
                      <a:pt x="324" y="26"/>
                    </a:lnTo>
                    <a:cubicBezTo>
                      <a:pt x="324" y="26"/>
                      <a:pt x="324"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2138182" y="2002266"/>
                <a:ext cx="15543" cy="33217"/>
              </a:xfrm>
              <a:custGeom>
                <a:rect b="b" l="l" r="r" t="t"/>
                <a:pathLst>
                  <a:path extrusionOk="0" h="748" w="350">
                    <a:moveTo>
                      <a:pt x="50" y="1"/>
                    </a:moveTo>
                    <a:lnTo>
                      <a:pt x="1" y="723"/>
                    </a:lnTo>
                    <a:lnTo>
                      <a:pt x="26" y="723"/>
                    </a:lnTo>
                    <a:lnTo>
                      <a:pt x="299" y="748"/>
                    </a:lnTo>
                    <a:cubicBezTo>
                      <a:pt x="299" y="748"/>
                      <a:pt x="324" y="723"/>
                      <a:pt x="324" y="723"/>
                    </a:cubicBezTo>
                    <a:lnTo>
                      <a:pt x="349" y="26"/>
                    </a:lnTo>
                    <a:cubicBezTo>
                      <a:pt x="349" y="1"/>
                      <a:pt x="349" y="1"/>
                      <a:pt x="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2147019" y="2167237"/>
                <a:ext cx="441100" cy="177763"/>
              </a:xfrm>
              <a:custGeom>
                <a:rect b="b" l="l" r="r" t="t"/>
                <a:pathLst>
                  <a:path extrusionOk="0" h="4003" w="9933">
                    <a:moveTo>
                      <a:pt x="4" y="1"/>
                    </a:moveTo>
                    <a:cubicBezTo>
                      <a:pt x="1" y="1"/>
                      <a:pt x="1" y="7"/>
                      <a:pt x="1" y="19"/>
                    </a:cubicBezTo>
                    <a:cubicBezTo>
                      <a:pt x="1" y="19"/>
                      <a:pt x="1" y="19"/>
                      <a:pt x="1" y="44"/>
                    </a:cubicBezTo>
                    <a:cubicBezTo>
                      <a:pt x="1519" y="1164"/>
                      <a:pt x="3187" y="2036"/>
                      <a:pt x="4979" y="2683"/>
                    </a:cubicBezTo>
                    <a:lnTo>
                      <a:pt x="5004" y="2683"/>
                    </a:lnTo>
                    <a:cubicBezTo>
                      <a:pt x="5004" y="2658"/>
                      <a:pt x="5004" y="2658"/>
                      <a:pt x="5004" y="2633"/>
                    </a:cubicBezTo>
                    <a:cubicBezTo>
                      <a:pt x="4307" y="2260"/>
                      <a:pt x="3685" y="1762"/>
                      <a:pt x="3187" y="1164"/>
                    </a:cubicBezTo>
                    <a:lnTo>
                      <a:pt x="3187" y="1164"/>
                    </a:lnTo>
                    <a:cubicBezTo>
                      <a:pt x="6024" y="2583"/>
                      <a:pt x="6522" y="3678"/>
                      <a:pt x="6547" y="3703"/>
                    </a:cubicBezTo>
                    <a:cubicBezTo>
                      <a:pt x="6645" y="3701"/>
                      <a:pt x="6742" y="3700"/>
                      <a:pt x="6839" y="3700"/>
                    </a:cubicBezTo>
                    <a:cubicBezTo>
                      <a:pt x="7883" y="3700"/>
                      <a:pt x="8905" y="3820"/>
                      <a:pt x="9907" y="4002"/>
                    </a:cubicBezTo>
                    <a:lnTo>
                      <a:pt x="9932" y="4002"/>
                    </a:lnTo>
                    <a:cubicBezTo>
                      <a:pt x="9932" y="4002"/>
                      <a:pt x="9932" y="3977"/>
                      <a:pt x="9932" y="3977"/>
                    </a:cubicBezTo>
                    <a:lnTo>
                      <a:pt x="5875" y="1040"/>
                    </a:lnTo>
                    <a:lnTo>
                      <a:pt x="5850" y="1040"/>
                    </a:lnTo>
                    <a:cubicBezTo>
                      <a:pt x="5850" y="1040"/>
                      <a:pt x="5850" y="1065"/>
                      <a:pt x="5850" y="1090"/>
                    </a:cubicBezTo>
                    <a:cubicBezTo>
                      <a:pt x="6348" y="1463"/>
                      <a:pt x="6796" y="1886"/>
                      <a:pt x="7244" y="2359"/>
                    </a:cubicBezTo>
                    <a:cubicBezTo>
                      <a:pt x="5079" y="940"/>
                      <a:pt x="2589" y="144"/>
                      <a:pt x="26" y="19"/>
                    </a:cubicBezTo>
                    <a:cubicBezTo>
                      <a:pt x="13" y="7"/>
                      <a:pt x="7" y="1"/>
                      <a:pt x="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1607612" y="2094011"/>
                <a:ext cx="26600" cy="44274"/>
              </a:xfrm>
              <a:custGeom>
                <a:rect b="b" l="l" r="r" t="t"/>
                <a:pathLst>
                  <a:path extrusionOk="0" h="997" w="599">
                    <a:moveTo>
                      <a:pt x="250" y="1"/>
                    </a:moveTo>
                    <a:lnTo>
                      <a:pt x="1" y="100"/>
                    </a:lnTo>
                    <a:lnTo>
                      <a:pt x="1" y="125"/>
                    </a:lnTo>
                    <a:lnTo>
                      <a:pt x="324" y="996"/>
                    </a:lnTo>
                    <a:lnTo>
                      <a:pt x="573" y="897"/>
                    </a:lnTo>
                    <a:cubicBezTo>
                      <a:pt x="598" y="897"/>
                      <a:pt x="598" y="872"/>
                      <a:pt x="573" y="872"/>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1300362" y="2491939"/>
                <a:ext cx="12168" cy="14432"/>
              </a:xfrm>
              <a:custGeom>
                <a:rect b="b" l="l" r="r" t="t"/>
                <a:pathLst>
                  <a:path extrusionOk="0" h="325" w="274">
                    <a:moveTo>
                      <a:pt x="0" y="1"/>
                    </a:moveTo>
                    <a:cubicBezTo>
                      <a:pt x="0" y="1"/>
                      <a:pt x="0" y="25"/>
                      <a:pt x="0" y="25"/>
                    </a:cubicBezTo>
                    <a:lnTo>
                      <a:pt x="0" y="75"/>
                    </a:lnTo>
                    <a:lnTo>
                      <a:pt x="0" y="100"/>
                    </a:lnTo>
                    <a:cubicBezTo>
                      <a:pt x="0" y="125"/>
                      <a:pt x="0" y="150"/>
                      <a:pt x="0" y="175"/>
                    </a:cubicBezTo>
                    <a:cubicBezTo>
                      <a:pt x="0" y="200"/>
                      <a:pt x="25" y="225"/>
                      <a:pt x="50" y="249"/>
                    </a:cubicBezTo>
                    <a:lnTo>
                      <a:pt x="125" y="299"/>
                    </a:lnTo>
                    <a:cubicBezTo>
                      <a:pt x="149" y="299"/>
                      <a:pt x="149" y="299"/>
                      <a:pt x="174" y="324"/>
                    </a:cubicBezTo>
                    <a:lnTo>
                      <a:pt x="274" y="324"/>
                    </a:lnTo>
                    <a:cubicBezTo>
                      <a:pt x="274" y="299"/>
                      <a:pt x="274" y="299"/>
                      <a:pt x="274" y="274"/>
                    </a:cubicBezTo>
                    <a:cubicBezTo>
                      <a:pt x="274" y="249"/>
                      <a:pt x="274" y="225"/>
                      <a:pt x="274" y="225"/>
                    </a:cubicBezTo>
                    <a:cubicBezTo>
                      <a:pt x="274" y="200"/>
                      <a:pt x="274" y="200"/>
                      <a:pt x="274" y="175"/>
                    </a:cubicBezTo>
                    <a:cubicBezTo>
                      <a:pt x="274" y="175"/>
                      <a:pt x="274" y="150"/>
                      <a:pt x="274" y="125"/>
                    </a:cubicBezTo>
                    <a:cubicBezTo>
                      <a:pt x="274" y="100"/>
                      <a:pt x="249" y="75"/>
                      <a:pt x="249" y="50"/>
                    </a:cubicBezTo>
                    <a:cubicBezTo>
                      <a:pt x="224" y="25"/>
                      <a:pt x="199"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2021038" y="2003377"/>
                <a:ext cx="16608" cy="36547"/>
              </a:xfrm>
              <a:custGeom>
                <a:rect b="b" l="l" r="r" t="t"/>
                <a:pathLst>
                  <a:path extrusionOk="0" h="823" w="374">
                    <a:moveTo>
                      <a:pt x="299" y="1"/>
                    </a:moveTo>
                    <a:lnTo>
                      <a:pt x="25" y="26"/>
                    </a:lnTo>
                    <a:lnTo>
                      <a:pt x="0" y="26"/>
                    </a:lnTo>
                    <a:lnTo>
                      <a:pt x="75" y="772"/>
                    </a:lnTo>
                    <a:lnTo>
                      <a:pt x="75" y="797"/>
                    </a:lnTo>
                    <a:lnTo>
                      <a:pt x="100" y="822"/>
                    </a:lnTo>
                    <a:lnTo>
                      <a:pt x="349" y="797"/>
                    </a:lnTo>
                    <a:cubicBezTo>
                      <a:pt x="374" y="797"/>
                      <a:pt x="374" y="797"/>
                      <a:pt x="374" y="772"/>
                    </a:cubicBezTo>
                    <a:lnTo>
                      <a:pt x="299" y="26"/>
                    </a:lnTo>
                    <a:cubicBezTo>
                      <a:pt x="299" y="26"/>
                      <a:pt x="299"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1433005" y="2164750"/>
                <a:ext cx="29886" cy="46495"/>
              </a:xfrm>
              <a:custGeom>
                <a:rect b="b" l="l" r="r" t="t"/>
                <a:pathLst>
                  <a:path extrusionOk="0" h="1047" w="673">
                    <a:moveTo>
                      <a:pt x="249" y="1"/>
                    </a:moveTo>
                    <a:lnTo>
                      <a:pt x="0" y="125"/>
                    </a:lnTo>
                    <a:lnTo>
                      <a:pt x="423" y="1046"/>
                    </a:lnTo>
                    <a:lnTo>
                      <a:pt x="448" y="1046"/>
                    </a:lnTo>
                    <a:lnTo>
                      <a:pt x="672" y="947"/>
                    </a:lnTo>
                    <a:cubicBezTo>
                      <a:pt x="672" y="922"/>
                      <a:pt x="672" y="922"/>
                      <a:pt x="672"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1412000" y="2174698"/>
                <a:ext cx="30996" cy="46495"/>
              </a:xfrm>
              <a:custGeom>
                <a:rect b="b" l="l" r="r" t="t"/>
                <a:pathLst>
                  <a:path extrusionOk="0" h="1047" w="698">
                    <a:moveTo>
                      <a:pt x="249" y="1"/>
                    </a:moveTo>
                    <a:lnTo>
                      <a:pt x="0" y="125"/>
                    </a:lnTo>
                    <a:cubicBezTo>
                      <a:pt x="0" y="125"/>
                      <a:pt x="0" y="125"/>
                      <a:pt x="0" y="150"/>
                    </a:cubicBezTo>
                    <a:lnTo>
                      <a:pt x="448" y="1046"/>
                    </a:lnTo>
                    <a:lnTo>
                      <a:pt x="697" y="947"/>
                    </a:lnTo>
                    <a:cubicBezTo>
                      <a:pt x="697" y="922"/>
                      <a:pt x="697" y="922"/>
                      <a:pt x="697"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1454009" y="2154803"/>
                <a:ext cx="30952" cy="46495"/>
              </a:xfrm>
              <a:custGeom>
                <a:rect b="b" l="l" r="r" t="t"/>
                <a:pathLst>
                  <a:path extrusionOk="0" h="1047" w="697">
                    <a:moveTo>
                      <a:pt x="249" y="1"/>
                    </a:moveTo>
                    <a:lnTo>
                      <a:pt x="25" y="125"/>
                    </a:lnTo>
                    <a:cubicBezTo>
                      <a:pt x="0" y="125"/>
                      <a:pt x="0" y="125"/>
                      <a:pt x="25" y="150"/>
                    </a:cubicBezTo>
                    <a:lnTo>
                      <a:pt x="423" y="1046"/>
                    </a:lnTo>
                    <a:lnTo>
                      <a:pt x="448" y="1046"/>
                    </a:lnTo>
                    <a:lnTo>
                      <a:pt x="672" y="922"/>
                    </a:lnTo>
                    <a:cubicBezTo>
                      <a:pt x="697" y="922"/>
                      <a:pt x="697" y="897"/>
                      <a:pt x="672" y="897"/>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1390996" y="2185755"/>
                <a:ext cx="30996" cy="47605"/>
              </a:xfrm>
              <a:custGeom>
                <a:rect b="b" l="l" r="r" t="t"/>
                <a:pathLst>
                  <a:path extrusionOk="0" h="1072" w="698">
                    <a:moveTo>
                      <a:pt x="224" y="1"/>
                    </a:moveTo>
                    <a:lnTo>
                      <a:pt x="0" y="125"/>
                    </a:lnTo>
                    <a:lnTo>
                      <a:pt x="0" y="150"/>
                    </a:lnTo>
                    <a:lnTo>
                      <a:pt x="448" y="1071"/>
                    </a:lnTo>
                    <a:lnTo>
                      <a:pt x="473" y="1071"/>
                    </a:lnTo>
                    <a:lnTo>
                      <a:pt x="697" y="947"/>
                    </a:lnTo>
                    <a:cubicBezTo>
                      <a:pt x="697" y="947"/>
                      <a:pt x="697" y="922"/>
                      <a:pt x="697" y="922"/>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1327983" y="2217816"/>
                <a:ext cx="34327" cy="48671"/>
              </a:xfrm>
              <a:custGeom>
                <a:rect b="b" l="l" r="r" t="t"/>
                <a:pathLst>
                  <a:path extrusionOk="0" h="1096" w="773">
                    <a:moveTo>
                      <a:pt x="224" y="1"/>
                    </a:moveTo>
                    <a:lnTo>
                      <a:pt x="0" y="125"/>
                    </a:lnTo>
                    <a:cubicBezTo>
                      <a:pt x="0" y="150"/>
                      <a:pt x="0" y="150"/>
                      <a:pt x="0" y="150"/>
                    </a:cubicBezTo>
                    <a:lnTo>
                      <a:pt x="498" y="1096"/>
                    </a:lnTo>
                    <a:lnTo>
                      <a:pt x="523" y="1096"/>
                    </a:lnTo>
                    <a:lnTo>
                      <a:pt x="747" y="971"/>
                    </a:lnTo>
                    <a:cubicBezTo>
                      <a:pt x="747" y="971"/>
                      <a:pt x="772" y="946"/>
                      <a:pt x="747" y="922"/>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1368881" y="2195702"/>
                <a:ext cx="32107" cy="46495"/>
              </a:xfrm>
              <a:custGeom>
                <a:rect b="b" l="l" r="r" t="t"/>
                <a:pathLst>
                  <a:path extrusionOk="0" h="1047" w="723">
                    <a:moveTo>
                      <a:pt x="249" y="1"/>
                    </a:moveTo>
                    <a:lnTo>
                      <a:pt x="25" y="125"/>
                    </a:lnTo>
                    <a:cubicBezTo>
                      <a:pt x="0" y="125"/>
                      <a:pt x="0" y="125"/>
                      <a:pt x="25" y="150"/>
                    </a:cubicBezTo>
                    <a:lnTo>
                      <a:pt x="498" y="1046"/>
                    </a:lnTo>
                    <a:lnTo>
                      <a:pt x="722" y="947"/>
                    </a:lnTo>
                    <a:cubicBezTo>
                      <a:pt x="722" y="922"/>
                      <a:pt x="722" y="922"/>
                      <a:pt x="722"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1476079" y="2145966"/>
                <a:ext cx="29886" cy="45384"/>
              </a:xfrm>
              <a:custGeom>
                <a:rect b="b" l="l" r="r" t="t"/>
                <a:pathLst>
                  <a:path extrusionOk="0" h="1022" w="673">
                    <a:moveTo>
                      <a:pt x="250" y="1"/>
                    </a:moveTo>
                    <a:lnTo>
                      <a:pt x="1" y="100"/>
                    </a:lnTo>
                    <a:cubicBezTo>
                      <a:pt x="1" y="100"/>
                      <a:pt x="1" y="125"/>
                      <a:pt x="1" y="125"/>
                    </a:cubicBezTo>
                    <a:lnTo>
                      <a:pt x="424" y="1021"/>
                    </a:lnTo>
                    <a:lnTo>
                      <a:pt x="673" y="922"/>
                    </a:lnTo>
                    <a:cubicBezTo>
                      <a:pt x="673" y="897"/>
                      <a:pt x="673" y="897"/>
                      <a:pt x="673" y="872"/>
                    </a:cubicBezTo>
                    <a:lnTo>
                      <a:pt x="2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1563427" y="2109509"/>
                <a:ext cx="27666" cy="45340"/>
              </a:xfrm>
              <a:custGeom>
                <a:rect b="b" l="l" r="r" t="t"/>
                <a:pathLst>
                  <a:path extrusionOk="0" h="1021" w="623">
                    <a:moveTo>
                      <a:pt x="274" y="0"/>
                    </a:moveTo>
                    <a:cubicBezTo>
                      <a:pt x="249" y="0"/>
                      <a:pt x="249" y="0"/>
                      <a:pt x="249" y="25"/>
                    </a:cubicBezTo>
                    <a:lnTo>
                      <a:pt x="0" y="100"/>
                    </a:lnTo>
                    <a:cubicBezTo>
                      <a:pt x="0" y="125"/>
                      <a:pt x="0" y="125"/>
                      <a:pt x="0" y="125"/>
                    </a:cubicBezTo>
                    <a:lnTo>
                      <a:pt x="349" y="1021"/>
                    </a:lnTo>
                    <a:lnTo>
                      <a:pt x="374" y="1021"/>
                    </a:lnTo>
                    <a:lnTo>
                      <a:pt x="623" y="921"/>
                    </a:lnTo>
                    <a:cubicBezTo>
                      <a:pt x="623" y="896"/>
                      <a:pt x="623" y="896"/>
                      <a:pt x="623" y="871"/>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1585541" y="2102848"/>
                <a:ext cx="26556" cy="44274"/>
              </a:xfrm>
              <a:custGeom>
                <a:rect b="b" l="l" r="r" t="t"/>
                <a:pathLst>
                  <a:path extrusionOk="0" h="997" w="598">
                    <a:moveTo>
                      <a:pt x="249" y="1"/>
                    </a:moveTo>
                    <a:lnTo>
                      <a:pt x="0" y="100"/>
                    </a:lnTo>
                    <a:lnTo>
                      <a:pt x="349" y="997"/>
                    </a:lnTo>
                    <a:lnTo>
                      <a:pt x="597" y="897"/>
                    </a:lnTo>
                    <a:cubicBezTo>
                      <a:pt x="597" y="872"/>
                      <a:pt x="597" y="872"/>
                      <a:pt x="597" y="87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1497083" y="2136019"/>
                <a:ext cx="28776" cy="45384"/>
              </a:xfrm>
              <a:custGeom>
                <a:rect b="b" l="l" r="r" t="t"/>
                <a:pathLst>
                  <a:path extrusionOk="0" h="1022" w="648">
                    <a:moveTo>
                      <a:pt x="275" y="1"/>
                    </a:moveTo>
                    <a:cubicBezTo>
                      <a:pt x="250" y="1"/>
                      <a:pt x="250" y="1"/>
                      <a:pt x="275" y="26"/>
                    </a:cubicBezTo>
                    <a:lnTo>
                      <a:pt x="26" y="125"/>
                    </a:lnTo>
                    <a:cubicBezTo>
                      <a:pt x="1" y="125"/>
                      <a:pt x="1" y="125"/>
                      <a:pt x="26" y="150"/>
                    </a:cubicBezTo>
                    <a:lnTo>
                      <a:pt x="399" y="1021"/>
                    </a:lnTo>
                    <a:lnTo>
                      <a:pt x="648" y="922"/>
                    </a:lnTo>
                    <a:cubicBezTo>
                      <a:pt x="648" y="922"/>
                      <a:pt x="648" y="897"/>
                      <a:pt x="648" y="897"/>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1519198" y="2127182"/>
                <a:ext cx="29886" cy="45384"/>
              </a:xfrm>
              <a:custGeom>
                <a:rect b="b" l="l" r="r" t="t"/>
                <a:pathLst>
                  <a:path extrusionOk="0" h="1022" w="673">
                    <a:moveTo>
                      <a:pt x="249" y="1"/>
                    </a:moveTo>
                    <a:lnTo>
                      <a:pt x="1" y="100"/>
                    </a:lnTo>
                    <a:cubicBezTo>
                      <a:pt x="1" y="125"/>
                      <a:pt x="1" y="125"/>
                      <a:pt x="1" y="125"/>
                    </a:cubicBezTo>
                    <a:lnTo>
                      <a:pt x="374" y="1021"/>
                    </a:lnTo>
                    <a:lnTo>
                      <a:pt x="424" y="1021"/>
                    </a:lnTo>
                    <a:lnTo>
                      <a:pt x="648" y="921"/>
                    </a:lnTo>
                    <a:cubicBezTo>
                      <a:pt x="673" y="921"/>
                      <a:pt x="673" y="897"/>
                      <a:pt x="648" y="89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1541312" y="2118345"/>
                <a:ext cx="27666" cy="45340"/>
              </a:xfrm>
              <a:custGeom>
                <a:rect b="b" l="l" r="r" t="t"/>
                <a:pathLst>
                  <a:path extrusionOk="0" h="1021" w="623">
                    <a:moveTo>
                      <a:pt x="249" y="0"/>
                    </a:moveTo>
                    <a:lnTo>
                      <a:pt x="0" y="100"/>
                    </a:lnTo>
                    <a:lnTo>
                      <a:pt x="0" y="125"/>
                    </a:lnTo>
                    <a:lnTo>
                      <a:pt x="349" y="1021"/>
                    </a:lnTo>
                    <a:lnTo>
                      <a:pt x="374" y="1021"/>
                    </a:lnTo>
                    <a:lnTo>
                      <a:pt x="598" y="921"/>
                    </a:lnTo>
                    <a:cubicBezTo>
                      <a:pt x="623" y="921"/>
                      <a:pt x="623" y="896"/>
                      <a:pt x="623" y="896"/>
                    </a:cubicBezTo>
                    <a:lnTo>
                      <a:pt x="274" y="25"/>
                    </a:lnTo>
                    <a:cubicBezTo>
                      <a:pt x="249" y="0"/>
                      <a:pt x="249" y="0"/>
                      <a:pt x="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1927073" y="2014434"/>
                <a:ext cx="18829" cy="38723"/>
              </a:xfrm>
              <a:custGeom>
                <a:rect b="b" l="l" r="r" t="t"/>
                <a:pathLst>
                  <a:path extrusionOk="0" h="872" w="424">
                    <a:moveTo>
                      <a:pt x="274" y="1"/>
                    </a:moveTo>
                    <a:lnTo>
                      <a:pt x="25" y="26"/>
                    </a:lnTo>
                    <a:lnTo>
                      <a:pt x="0" y="26"/>
                    </a:lnTo>
                    <a:cubicBezTo>
                      <a:pt x="0" y="26"/>
                      <a:pt x="0" y="50"/>
                      <a:pt x="0" y="50"/>
                    </a:cubicBezTo>
                    <a:lnTo>
                      <a:pt x="125" y="822"/>
                    </a:lnTo>
                    <a:cubicBezTo>
                      <a:pt x="125" y="847"/>
                      <a:pt x="125" y="847"/>
                      <a:pt x="125" y="847"/>
                    </a:cubicBezTo>
                    <a:lnTo>
                      <a:pt x="150" y="872"/>
                    </a:lnTo>
                    <a:lnTo>
                      <a:pt x="399" y="822"/>
                    </a:lnTo>
                    <a:cubicBezTo>
                      <a:pt x="424" y="822"/>
                      <a:pt x="424" y="797"/>
                      <a:pt x="424" y="79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1997813" y="2005597"/>
                <a:ext cx="16608" cy="37613"/>
              </a:xfrm>
              <a:custGeom>
                <a:rect b="b" l="l" r="r" t="t"/>
                <a:pathLst>
                  <a:path extrusionOk="0" h="847" w="374">
                    <a:moveTo>
                      <a:pt x="274" y="1"/>
                    </a:moveTo>
                    <a:lnTo>
                      <a:pt x="0" y="25"/>
                    </a:lnTo>
                    <a:lnTo>
                      <a:pt x="75" y="797"/>
                    </a:lnTo>
                    <a:lnTo>
                      <a:pt x="75" y="822"/>
                    </a:lnTo>
                    <a:lnTo>
                      <a:pt x="100" y="847"/>
                    </a:lnTo>
                    <a:lnTo>
                      <a:pt x="349" y="797"/>
                    </a:lnTo>
                    <a:cubicBezTo>
                      <a:pt x="374" y="797"/>
                      <a:pt x="374" y="797"/>
                      <a:pt x="374" y="772"/>
                    </a:cubicBezTo>
                    <a:lnTo>
                      <a:pt x="299" y="25"/>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1903848" y="2017764"/>
                <a:ext cx="19939" cy="38723"/>
              </a:xfrm>
              <a:custGeom>
                <a:rect b="b" l="l" r="r" t="t"/>
                <a:pathLst>
                  <a:path extrusionOk="0" h="872" w="449">
                    <a:moveTo>
                      <a:pt x="274" y="0"/>
                    </a:moveTo>
                    <a:lnTo>
                      <a:pt x="1" y="50"/>
                    </a:lnTo>
                    <a:lnTo>
                      <a:pt x="150" y="847"/>
                    </a:lnTo>
                    <a:lnTo>
                      <a:pt x="150" y="872"/>
                    </a:lnTo>
                    <a:lnTo>
                      <a:pt x="424" y="822"/>
                    </a:lnTo>
                    <a:cubicBezTo>
                      <a:pt x="424" y="822"/>
                      <a:pt x="449" y="822"/>
                      <a:pt x="424" y="797"/>
                    </a:cubicBezTo>
                    <a:lnTo>
                      <a:pt x="299" y="25"/>
                    </a:lnTo>
                    <a:cubicBezTo>
                      <a:pt x="299" y="0"/>
                      <a:pt x="299"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1880624" y="2022161"/>
                <a:ext cx="19983" cy="39834"/>
              </a:xfrm>
              <a:custGeom>
                <a:rect b="b" l="l" r="r" t="t"/>
                <a:pathLst>
                  <a:path extrusionOk="0" h="897" w="450">
                    <a:moveTo>
                      <a:pt x="275" y="1"/>
                    </a:moveTo>
                    <a:lnTo>
                      <a:pt x="1" y="51"/>
                    </a:lnTo>
                    <a:lnTo>
                      <a:pt x="150" y="847"/>
                    </a:lnTo>
                    <a:lnTo>
                      <a:pt x="175" y="897"/>
                    </a:lnTo>
                    <a:lnTo>
                      <a:pt x="424" y="847"/>
                    </a:lnTo>
                    <a:cubicBezTo>
                      <a:pt x="449" y="822"/>
                      <a:pt x="449" y="822"/>
                      <a:pt x="449" y="797"/>
                    </a:cubicBezTo>
                    <a:lnTo>
                      <a:pt x="300" y="26"/>
                    </a:lnTo>
                    <a:cubicBezTo>
                      <a:pt x="300" y="1"/>
                      <a:pt x="275"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1950298" y="2011103"/>
                <a:ext cx="18829" cy="37658"/>
              </a:xfrm>
              <a:custGeom>
                <a:rect b="b" l="l" r="r" t="t"/>
                <a:pathLst>
                  <a:path extrusionOk="0" h="848" w="424">
                    <a:moveTo>
                      <a:pt x="274" y="1"/>
                    </a:moveTo>
                    <a:lnTo>
                      <a:pt x="25" y="26"/>
                    </a:lnTo>
                    <a:lnTo>
                      <a:pt x="0" y="26"/>
                    </a:lnTo>
                    <a:cubicBezTo>
                      <a:pt x="0" y="26"/>
                      <a:pt x="0" y="51"/>
                      <a:pt x="0" y="51"/>
                    </a:cubicBezTo>
                    <a:lnTo>
                      <a:pt x="125" y="822"/>
                    </a:lnTo>
                    <a:lnTo>
                      <a:pt x="125" y="847"/>
                    </a:lnTo>
                    <a:lnTo>
                      <a:pt x="398" y="822"/>
                    </a:lnTo>
                    <a:cubicBezTo>
                      <a:pt x="398" y="822"/>
                      <a:pt x="423" y="797"/>
                      <a:pt x="423" y="773"/>
                    </a:cubicBezTo>
                    <a:lnTo>
                      <a:pt x="324" y="26"/>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1857443" y="2025491"/>
                <a:ext cx="21049" cy="40944"/>
              </a:xfrm>
              <a:custGeom>
                <a:rect b="b" l="l" r="r" t="t"/>
                <a:pathLst>
                  <a:path extrusionOk="0" h="922" w="474">
                    <a:moveTo>
                      <a:pt x="274" y="1"/>
                    </a:moveTo>
                    <a:lnTo>
                      <a:pt x="0" y="50"/>
                    </a:lnTo>
                    <a:cubicBezTo>
                      <a:pt x="0" y="75"/>
                      <a:pt x="0" y="75"/>
                      <a:pt x="0" y="75"/>
                    </a:cubicBezTo>
                    <a:lnTo>
                      <a:pt x="150" y="872"/>
                    </a:lnTo>
                    <a:lnTo>
                      <a:pt x="175" y="922"/>
                    </a:lnTo>
                    <a:lnTo>
                      <a:pt x="448" y="847"/>
                    </a:lnTo>
                    <a:cubicBezTo>
                      <a:pt x="448" y="847"/>
                      <a:pt x="473" y="847"/>
                      <a:pt x="473" y="822"/>
                    </a:cubicBezTo>
                    <a:lnTo>
                      <a:pt x="299" y="25"/>
                    </a:lnTo>
                    <a:cubicBezTo>
                      <a:pt x="299" y="25"/>
                      <a:pt x="274"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1974588" y="2007817"/>
                <a:ext cx="16653" cy="37613"/>
              </a:xfrm>
              <a:custGeom>
                <a:rect b="b" l="l" r="r" t="t"/>
                <a:pathLst>
                  <a:path extrusionOk="0" h="847" w="375">
                    <a:moveTo>
                      <a:pt x="275" y="0"/>
                    </a:moveTo>
                    <a:lnTo>
                      <a:pt x="1" y="25"/>
                    </a:lnTo>
                    <a:cubicBezTo>
                      <a:pt x="1" y="50"/>
                      <a:pt x="1" y="50"/>
                      <a:pt x="1" y="50"/>
                    </a:cubicBezTo>
                    <a:lnTo>
                      <a:pt x="100" y="822"/>
                    </a:lnTo>
                    <a:cubicBezTo>
                      <a:pt x="100" y="822"/>
                      <a:pt x="100" y="822"/>
                      <a:pt x="100" y="847"/>
                    </a:cubicBezTo>
                    <a:lnTo>
                      <a:pt x="374" y="822"/>
                    </a:lnTo>
                    <a:cubicBezTo>
                      <a:pt x="374" y="822"/>
                      <a:pt x="374" y="797"/>
                      <a:pt x="374" y="797"/>
                    </a:cubicBezTo>
                    <a:lnTo>
                      <a:pt x="299" y="25"/>
                    </a:lnTo>
                    <a:cubicBezTo>
                      <a:pt x="299" y="25"/>
                      <a:pt x="275"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1834219" y="2030509"/>
                <a:ext cx="21049" cy="40366"/>
              </a:xfrm>
              <a:custGeom>
                <a:rect b="b" l="l" r="r" t="t"/>
                <a:pathLst>
                  <a:path extrusionOk="0" h="909" w="474">
                    <a:moveTo>
                      <a:pt x="292" y="1"/>
                    </a:moveTo>
                    <a:cubicBezTo>
                      <a:pt x="288" y="1"/>
                      <a:pt x="283" y="4"/>
                      <a:pt x="274" y="12"/>
                    </a:cubicBezTo>
                    <a:lnTo>
                      <a:pt x="1" y="62"/>
                    </a:lnTo>
                    <a:lnTo>
                      <a:pt x="1" y="87"/>
                    </a:lnTo>
                    <a:lnTo>
                      <a:pt x="200" y="883"/>
                    </a:lnTo>
                    <a:lnTo>
                      <a:pt x="200" y="908"/>
                    </a:lnTo>
                    <a:lnTo>
                      <a:pt x="449" y="858"/>
                    </a:lnTo>
                    <a:cubicBezTo>
                      <a:pt x="473" y="858"/>
                      <a:pt x="473" y="833"/>
                      <a:pt x="473" y="833"/>
                    </a:cubicBezTo>
                    <a:lnTo>
                      <a:pt x="299" y="12"/>
                    </a:lnTo>
                    <a:cubicBezTo>
                      <a:pt x="299" y="12"/>
                      <a:pt x="299"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1347877" y="2206759"/>
                <a:ext cx="34327" cy="47560"/>
              </a:xfrm>
              <a:custGeom>
                <a:rect b="b" l="l" r="r" t="t"/>
                <a:pathLst>
                  <a:path extrusionOk="0" h="1071" w="773">
                    <a:moveTo>
                      <a:pt x="249" y="1"/>
                    </a:moveTo>
                    <a:lnTo>
                      <a:pt x="25" y="125"/>
                    </a:lnTo>
                    <a:cubicBezTo>
                      <a:pt x="0" y="125"/>
                      <a:pt x="0" y="125"/>
                      <a:pt x="25" y="150"/>
                    </a:cubicBezTo>
                    <a:lnTo>
                      <a:pt x="498" y="1071"/>
                    </a:lnTo>
                    <a:lnTo>
                      <a:pt x="523" y="1071"/>
                    </a:lnTo>
                    <a:lnTo>
                      <a:pt x="747" y="947"/>
                    </a:lnTo>
                    <a:cubicBezTo>
                      <a:pt x="772" y="947"/>
                      <a:pt x="772" y="922"/>
                      <a:pt x="747" y="92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1743585" y="2052002"/>
                <a:ext cx="22159" cy="42054"/>
              </a:xfrm>
              <a:custGeom>
                <a:rect b="b" l="l" r="r" t="t"/>
                <a:pathLst>
                  <a:path extrusionOk="0" h="947" w="499">
                    <a:moveTo>
                      <a:pt x="249" y="1"/>
                    </a:moveTo>
                    <a:lnTo>
                      <a:pt x="0" y="76"/>
                    </a:lnTo>
                    <a:lnTo>
                      <a:pt x="0" y="101"/>
                    </a:lnTo>
                    <a:lnTo>
                      <a:pt x="225" y="947"/>
                    </a:lnTo>
                    <a:lnTo>
                      <a:pt x="249" y="947"/>
                    </a:lnTo>
                    <a:lnTo>
                      <a:pt x="498" y="872"/>
                    </a:lnTo>
                    <a:cubicBezTo>
                      <a:pt x="498" y="847"/>
                      <a:pt x="498" y="847"/>
                      <a:pt x="498" y="82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1765699" y="2046496"/>
                <a:ext cx="23270" cy="42054"/>
              </a:xfrm>
              <a:custGeom>
                <a:rect b="b" l="l" r="r" t="t"/>
                <a:pathLst>
                  <a:path extrusionOk="0" h="947" w="524">
                    <a:moveTo>
                      <a:pt x="274" y="0"/>
                    </a:moveTo>
                    <a:lnTo>
                      <a:pt x="0" y="75"/>
                    </a:lnTo>
                    <a:cubicBezTo>
                      <a:pt x="0" y="75"/>
                      <a:pt x="0" y="75"/>
                      <a:pt x="0" y="100"/>
                    </a:cubicBezTo>
                    <a:lnTo>
                      <a:pt x="224" y="921"/>
                    </a:lnTo>
                    <a:cubicBezTo>
                      <a:pt x="224" y="921"/>
                      <a:pt x="224" y="921"/>
                      <a:pt x="224" y="946"/>
                    </a:cubicBezTo>
                    <a:lnTo>
                      <a:pt x="249" y="946"/>
                    </a:lnTo>
                    <a:lnTo>
                      <a:pt x="498" y="872"/>
                    </a:lnTo>
                    <a:cubicBezTo>
                      <a:pt x="523" y="872"/>
                      <a:pt x="523" y="847"/>
                      <a:pt x="523" y="847"/>
                    </a:cubicBezTo>
                    <a:lnTo>
                      <a:pt x="299" y="25"/>
                    </a:lnTo>
                    <a:cubicBezTo>
                      <a:pt x="299" y="25"/>
                      <a:pt x="274"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1787814" y="2040989"/>
                <a:ext cx="22115" cy="40899"/>
              </a:xfrm>
              <a:custGeom>
                <a:rect b="b" l="l" r="r" t="t"/>
                <a:pathLst>
                  <a:path extrusionOk="0" h="921" w="498">
                    <a:moveTo>
                      <a:pt x="274" y="0"/>
                    </a:moveTo>
                    <a:lnTo>
                      <a:pt x="0" y="50"/>
                    </a:lnTo>
                    <a:cubicBezTo>
                      <a:pt x="0" y="75"/>
                      <a:pt x="0" y="75"/>
                      <a:pt x="0" y="75"/>
                    </a:cubicBezTo>
                    <a:lnTo>
                      <a:pt x="224" y="896"/>
                    </a:lnTo>
                    <a:cubicBezTo>
                      <a:pt x="199" y="921"/>
                      <a:pt x="224" y="921"/>
                      <a:pt x="224" y="921"/>
                    </a:cubicBezTo>
                    <a:lnTo>
                      <a:pt x="473" y="871"/>
                    </a:lnTo>
                    <a:cubicBezTo>
                      <a:pt x="498" y="871"/>
                      <a:pt x="498" y="846"/>
                      <a:pt x="498" y="821"/>
                    </a:cubicBezTo>
                    <a:lnTo>
                      <a:pt x="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1810994" y="2035438"/>
                <a:ext cx="22159" cy="40944"/>
              </a:xfrm>
              <a:custGeom>
                <a:rect b="b" l="l" r="r" t="t"/>
                <a:pathLst>
                  <a:path extrusionOk="0" h="922" w="499">
                    <a:moveTo>
                      <a:pt x="275" y="1"/>
                    </a:moveTo>
                    <a:lnTo>
                      <a:pt x="26" y="50"/>
                    </a:lnTo>
                    <a:lnTo>
                      <a:pt x="1" y="50"/>
                    </a:lnTo>
                    <a:cubicBezTo>
                      <a:pt x="1" y="75"/>
                      <a:pt x="1" y="75"/>
                      <a:pt x="1" y="75"/>
                    </a:cubicBezTo>
                    <a:lnTo>
                      <a:pt x="175" y="897"/>
                    </a:lnTo>
                    <a:cubicBezTo>
                      <a:pt x="175" y="897"/>
                      <a:pt x="175" y="897"/>
                      <a:pt x="175" y="922"/>
                    </a:cubicBezTo>
                    <a:lnTo>
                      <a:pt x="225" y="922"/>
                    </a:lnTo>
                    <a:lnTo>
                      <a:pt x="474" y="872"/>
                    </a:lnTo>
                    <a:cubicBezTo>
                      <a:pt x="499" y="872"/>
                      <a:pt x="499" y="847"/>
                      <a:pt x="499" y="822"/>
                    </a:cubicBezTo>
                    <a:lnTo>
                      <a:pt x="300" y="25"/>
                    </a:lnTo>
                    <a:cubicBezTo>
                      <a:pt x="300" y="1"/>
                      <a:pt x="300"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33"/>
            <p:cNvSpPr/>
            <p:nvPr/>
          </p:nvSpPr>
          <p:spPr>
            <a:xfrm>
              <a:off x="1026866" y="1449517"/>
              <a:ext cx="2030682" cy="2740719"/>
            </a:xfrm>
            <a:custGeom>
              <a:rect b="b" l="l" r="r" t="t"/>
              <a:pathLst>
                <a:path extrusionOk="0" h="66285" w="47792">
                  <a:moveTo>
                    <a:pt x="36889" y="2862"/>
                  </a:moveTo>
                  <a:cubicBezTo>
                    <a:pt x="36914" y="2887"/>
                    <a:pt x="36914" y="2912"/>
                    <a:pt x="36939" y="2937"/>
                  </a:cubicBezTo>
                  <a:cubicBezTo>
                    <a:pt x="36964" y="2962"/>
                    <a:pt x="36989" y="3012"/>
                    <a:pt x="37013" y="3037"/>
                  </a:cubicBezTo>
                  <a:cubicBezTo>
                    <a:pt x="37038" y="3086"/>
                    <a:pt x="37063" y="3111"/>
                    <a:pt x="37063" y="3161"/>
                  </a:cubicBezTo>
                  <a:cubicBezTo>
                    <a:pt x="37063" y="3211"/>
                    <a:pt x="37063" y="3261"/>
                    <a:pt x="37063" y="3311"/>
                  </a:cubicBezTo>
                  <a:lnTo>
                    <a:pt x="37063" y="3435"/>
                  </a:lnTo>
                  <a:lnTo>
                    <a:pt x="37063" y="3510"/>
                  </a:lnTo>
                  <a:cubicBezTo>
                    <a:pt x="37063" y="3510"/>
                    <a:pt x="37038" y="3485"/>
                    <a:pt x="37013" y="3435"/>
                  </a:cubicBezTo>
                  <a:cubicBezTo>
                    <a:pt x="36989" y="3410"/>
                    <a:pt x="36964" y="3385"/>
                    <a:pt x="36939" y="3335"/>
                  </a:cubicBezTo>
                  <a:cubicBezTo>
                    <a:pt x="36914" y="3311"/>
                    <a:pt x="36914" y="3261"/>
                    <a:pt x="36889" y="3211"/>
                  </a:cubicBezTo>
                  <a:cubicBezTo>
                    <a:pt x="36889" y="3161"/>
                    <a:pt x="36889" y="3136"/>
                    <a:pt x="36889" y="3086"/>
                  </a:cubicBezTo>
                  <a:lnTo>
                    <a:pt x="36889" y="2962"/>
                  </a:lnTo>
                  <a:cubicBezTo>
                    <a:pt x="36889" y="2926"/>
                    <a:pt x="36889" y="2889"/>
                    <a:pt x="36889" y="2862"/>
                  </a:cubicBezTo>
                  <a:close/>
                  <a:moveTo>
                    <a:pt x="36317" y="2548"/>
                  </a:moveTo>
                  <a:lnTo>
                    <a:pt x="36317" y="2548"/>
                  </a:lnTo>
                  <a:cubicBezTo>
                    <a:pt x="36326" y="2561"/>
                    <a:pt x="36335" y="2575"/>
                    <a:pt x="36341" y="2589"/>
                  </a:cubicBezTo>
                  <a:cubicBezTo>
                    <a:pt x="36366" y="2663"/>
                    <a:pt x="36416" y="2713"/>
                    <a:pt x="36441" y="2788"/>
                  </a:cubicBezTo>
                  <a:cubicBezTo>
                    <a:pt x="36466" y="2862"/>
                    <a:pt x="36491" y="2937"/>
                    <a:pt x="36516" y="3012"/>
                  </a:cubicBezTo>
                  <a:cubicBezTo>
                    <a:pt x="36516" y="3086"/>
                    <a:pt x="36541" y="3186"/>
                    <a:pt x="36541" y="3261"/>
                  </a:cubicBezTo>
                  <a:cubicBezTo>
                    <a:pt x="36541" y="3335"/>
                    <a:pt x="36541" y="3410"/>
                    <a:pt x="36541" y="3485"/>
                  </a:cubicBezTo>
                  <a:lnTo>
                    <a:pt x="36541" y="3634"/>
                  </a:lnTo>
                  <a:cubicBezTo>
                    <a:pt x="36541" y="3584"/>
                    <a:pt x="36516" y="3559"/>
                    <a:pt x="36491" y="3485"/>
                  </a:cubicBezTo>
                  <a:cubicBezTo>
                    <a:pt x="36466" y="3435"/>
                    <a:pt x="36441" y="3360"/>
                    <a:pt x="36416" y="3286"/>
                  </a:cubicBezTo>
                  <a:cubicBezTo>
                    <a:pt x="36391" y="3211"/>
                    <a:pt x="36366" y="3136"/>
                    <a:pt x="36341" y="3062"/>
                  </a:cubicBezTo>
                  <a:cubicBezTo>
                    <a:pt x="36317" y="2987"/>
                    <a:pt x="36341" y="2887"/>
                    <a:pt x="36317" y="2813"/>
                  </a:cubicBezTo>
                  <a:cubicBezTo>
                    <a:pt x="36317" y="2738"/>
                    <a:pt x="36317" y="2663"/>
                    <a:pt x="36317" y="2614"/>
                  </a:cubicBezTo>
                  <a:lnTo>
                    <a:pt x="36317" y="2548"/>
                  </a:lnTo>
                  <a:close/>
                  <a:moveTo>
                    <a:pt x="34724" y="1369"/>
                  </a:moveTo>
                  <a:lnTo>
                    <a:pt x="34724" y="1369"/>
                  </a:lnTo>
                  <a:cubicBezTo>
                    <a:pt x="34126" y="1618"/>
                    <a:pt x="33529" y="1842"/>
                    <a:pt x="32931" y="2066"/>
                  </a:cubicBezTo>
                  <a:lnTo>
                    <a:pt x="32035" y="2390"/>
                  </a:lnTo>
                  <a:lnTo>
                    <a:pt x="31936" y="2414"/>
                  </a:lnTo>
                  <a:cubicBezTo>
                    <a:pt x="31886" y="2439"/>
                    <a:pt x="31836" y="2439"/>
                    <a:pt x="31786" y="2464"/>
                  </a:cubicBezTo>
                  <a:lnTo>
                    <a:pt x="31537" y="2489"/>
                  </a:lnTo>
                  <a:lnTo>
                    <a:pt x="31065" y="2589"/>
                  </a:lnTo>
                  <a:cubicBezTo>
                    <a:pt x="29795" y="2788"/>
                    <a:pt x="28526" y="2937"/>
                    <a:pt x="27281" y="3086"/>
                  </a:cubicBezTo>
                  <a:cubicBezTo>
                    <a:pt x="26012" y="3236"/>
                    <a:pt x="24742" y="3360"/>
                    <a:pt x="23473" y="3460"/>
                  </a:cubicBezTo>
                  <a:cubicBezTo>
                    <a:pt x="22203" y="3584"/>
                    <a:pt x="20934" y="3659"/>
                    <a:pt x="19639" y="3709"/>
                  </a:cubicBezTo>
                  <a:cubicBezTo>
                    <a:pt x="20909" y="3460"/>
                    <a:pt x="22153" y="3261"/>
                    <a:pt x="23423" y="3062"/>
                  </a:cubicBezTo>
                  <a:cubicBezTo>
                    <a:pt x="24668" y="2862"/>
                    <a:pt x="25962" y="2713"/>
                    <a:pt x="27206" y="2564"/>
                  </a:cubicBezTo>
                  <a:cubicBezTo>
                    <a:pt x="28476" y="2414"/>
                    <a:pt x="29745" y="2290"/>
                    <a:pt x="31015" y="2166"/>
                  </a:cubicBezTo>
                  <a:lnTo>
                    <a:pt x="31488" y="2116"/>
                  </a:lnTo>
                  <a:lnTo>
                    <a:pt x="31712" y="2091"/>
                  </a:lnTo>
                  <a:lnTo>
                    <a:pt x="31811" y="2091"/>
                  </a:lnTo>
                  <a:lnTo>
                    <a:pt x="31911" y="2066"/>
                  </a:lnTo>
                  <a:lnTo>
                    <a:pt x="32857" y="1817"/>
                  </a:lnTo>
                  <a:cubicBezTo>
                    <a:pt x="33479" y="1668"/>
                    <a:pt x="34101" y="1518"/>
                    <a:pt x="34724" y="1369"/>
                  </a:cubicBezTo>
                  <a:close/>
                  <a:moveTo>
                    <a:pt x="34724" y="1817"/>
                  </a:moveTo>
                  <a:lnTo>
                    <a:pt x="34499" y="1942"/>
                  </a:lnTo>
                  <a:lnTo>
                    <a:pt x="33877" y="2240"/>
                  </a:lnTo>
                  <a:cubicBezTo>
                    <a:pt x="33628" y="2365"/>
                    <a:pt x="33330" y="2514"/>
                    <a:pt x="33006" y="2663"/>
                  </a:cubicBezTo>
                  <a:cubicBezTo>
                    <a:pt x="32682" y="2813"/>
                    <a:pt x="32334" y="2937"/>
                    <a:pt x="31985" y="3062"/>
                  </a:cubicBezTo>
                  <a:cubicBezTo>
                    <a:pt x="31637" y="3186"/>
                    <a:pt x="31264" y="3286"/>
                    <a:pt x="30915" y="3385"/>
                  </a:cubicBezTo>
                  <a:cubicBezTo>
                    <a:pt x="30567" y="3485"/>
                    <a:pt x="30268" y="3559"/>
                    <a:pt x="29994" y="3609"/>
                  </a:cubicBezTo>
                  <a:lnTo>
                    <a:pt x="29322" y="3759"/>
                  </a:lnTo>
                  <a:cubicBezTo>
                    <a:pt x="29471" y="3709"/>
                    <a:pt x="29696" y="3634"/>
                    <a:pt x="29969" y="3559"/>
                  </a:cubicBezTo>
                  <a:cubicBezTo>
                    <a:pt x="30243" y="3460"/>
                    <a:pt x="30542" y="3360"/>
                    <a:pt x="30890" y="3236"/>
                  </a:cubicBezTo>
                  <a:lnTo>
                    <a:pt x="31911" y="2887"/>
                  </a:lnTo>
                  <a:lnTo>
                    <a:pt x="32956" y="2514"/>
                  </a:lnTo>
                  <a:cubicBezTo>
                    <a:pt x="33280" y="2390"/>
                    <a:pt x="33603" y="2290"/>
                    <a:pt x="33852" y="2190"/>
                  </a:cubicBezTo>
                  <a:cubicBezTo>
                    <a:pt x="34126" y="2091"/>
                    <a:pt x="34350" y="1991"/>
                    <a:pt x="34475" y="1942"/>
                  </a:cubicBezTo>
                  <a:lnTo>
                    <a:pt x="34724" y="1817"/>
                  </a:lnTo>
                  <a:close/>
                  <a:moveTo>
                    <a:pt x="37312" y="3327"/>
                  </a:moveTo>
                  <a:cubicBezTo>
                    <a:pt x="37320" y="3332"/>
                    <a:pt x="37328" y="3335"/>
                    <a:pt x="37337" y="3335"/>
                  </a:cubicBezTo>
                  <a:cubicBezTo>
                    <a:pt x="37362" y="3385"/>
                    <a:pt x="37387" y="3410"/>
                    <a:pt x="37412" y="3435"/>
                  </a:cubicBezTo>
                  <a:cubicBezTo>
                    <a:pt x="37412" y="3485"/>
                    <a:pt x="37437" y="3510"/>
                    <a:pt x="37462" y="3559"/>
                  </a:cubicBezTo>
                  <a:cubicBezTo>
                    <a:pt x="37462" y="3584"/>
                    <a:pt x="37462" y="3634"/>
                    <a:pt x="37462" y="3684"/>
                  </a:cubicBezTo>
                  <a:lnTo>
                    <a:pt x="37462" y="3783"/>
                  </a:lnTo>
                  <a:lnTo>
                    <a:pt x="37462" y="3883"/>
                  </a:lnTo>
                  <a:cubicBezTo>
                    <a:pt x="37437" y="3858"/>
                    <a:pt x="37437" y="3833"/>
                    <a:pt x="37412" y="3808"/>
                  </a:cubicBezTo>
                  <a:cubicBezTo>
                    <a:pt x="37387" y="3783"/>
                    <a:pt x="37362" y="3759"/>
                    <a:pt x="37337" y="3709"/>
                  </a:cubicBezTo>
                  <a:cubicBezTo>
                    <a:pt x="37312" y="3684"/>
                    <a:pt x="37312" y="3634"/>
                    <a:pt x="37287" y="3609"/>
                  </a:cubicBezTo>
                  <a:cubicBezTo>
                    <a:pt x="37262" y="3559"/>
                    <a:pt x="37287" y="3510"/>
                    <a:pt x="37287" y="3485"/>
                  </a:cubicBezTo>
                  <a:cubicBezTo>
                    <a:pt x="37287" y="3435"/>
                    <a:pt x="37287" y="3410"/>
                    <a:pt x="37312" y="3360"/>
                  </a:cubicBezTo>
                  <a:cubicBezTo>
                    <a:pt x="37312" y="3349"/>
                    <a:pt x="37312" y="3338"/>
                    <a:pt x="37312" y="3327"/>
                  </a:cubicBezTo>
                  <a:close/>
                  <a:moveTo>
                    <a:pt x="32160" y="3684"/>
                  </a:moveTo>
                  <a:lnTo>
                    <a:pt x="31537" y="3833"/>
                  </a:lnTo>
                  <a:cubicBezTo>
                    <a:pt x="31289" y="3883"/>
                    <a:pt x="30990" y="3958"/>
                    <a:pt x="30666" y="4032"/>
                  </a:cubicBezTo>
                  <a:lnTo>
                    <a:pt x="29671" y="4231"/>
                  </a:lnTo>
                  <a:lnTo>
                    <a:pt x="28675" y="4406"/>
                  </a:lnTo>
                  <a:cubicBezTo>
                    <a:pt x="28351" y="4431"/>
                    <a:pt x="28053" y="4480"/>
                    <a:pt x="27779" y="4505"/>
                  </a:cubicBezTo>
                  <a:cubicBezTo>
                    <a:pt x="27530" y="4555"/>
                    <a:pt x="27306" y="4580"/>
                    <a:pt x="27157" y="4605"/>
                  </a:cubicBezTo>
                  <a:lnTo>
                    <a:pt x="26933" y="4630"/>
                  </a:lnTo>
                  <a:lnTo>
                    <a:pt x="26933" y="4630"/>
                  </a:lnTo>
                  <a:lnTo>
                    <a:pt x="27157" y="4580"/>
                  </a:lnTo>
                  <a:lnTo>
                    <a:pt x="27779" y="4455"/>
                  </a:lnTo>
                  <a:cubicBezTo>
                    <a:pt x="28028" y="4381"/>
                    <a:pt x="28326" y="4306"/>
                    <a:pt x="28650" y="4256"/>
                  </a:cubicBezTo>
                  <a:lnTo>
                    <a:pt x="29646" y="4032"/>
                  </a:lnTo>
                  <a:lnTo>
                    <a:pt x="30641" y="3883"/>
                  </a:lnTo>
                  <a:cubicBezTo>
                    <a:pt x="30965" y="3833"/>
                    <a:pt x="31264" y="3808"/>
                    <a:pt x="31537" y="3759"/>
                  </a:cubicBezTo>
                  <a:cubicBezTo>
                    <a:pt x="31786" y="3734"/>
                    <a:pt x="32010" y="3709"/>
                    <a:pt x="32160" y="3684"/>
                  </a:cubicBezTo>
                  <a:close/>
                  <a:moveTo>
                    <a:pt x="35470" y="1344"/>
                  </a:moveTo>
                  <a:lnTo>
                    <a:pt x="35545" y="1518"/>
                  </a:lnTo>
                  <a:cubicBezTo>
                    <a:pt x="35595" y="1643"/>
                    <a:pt x="35644" y="1792"/>
                    <a:pt x="35694" y="1991"/>
                  </a:cubicBezTo>
                  <a:cubicBezTo>
                    <a:pt x="35769" y="2166"/>
                    <a:pt x="35844" y="2390"/>
                    <a:pt x="35918" y="2638"/>
                  </a:cubicBezTo>
                  <a:cubicBezTo>
                    <a:pt x="35993" y="2862"/>
                    <a:pt x="36043" y="3136"/>
                    <a:pt x="36117" y="3385"/>
                  </a:cubicBezTo>
                  <a:cubicBezTo>
                    <a:pt x="36167" y="3659"/>
                    <a:pt x="36192" y="3908"/>
                    <a:pt x="36217" y="4157"/>
                  </a:cubicBezTo>
                  <a:cubicBezTo>
                    <a:pt x="36267" y="4406"/>
                    <a:pt x="36267" y="4630"/>
                    <a:pt x="36292" y="4829"/>
                  </a:cubicBezTo>
                  <a:cubicBezTo>
                    <a:pt x="36292" y="5028"/>
                    <a:pt x="36317" y="5202"/>
                    <a:pt x="36317" y="5302"/>
                  </a:cubicBezTo>
                  <a:cubicBezTo>
                    <a:pt x="36341" y="5426"/>
                    <a:pt x="36317" y="5501"/>
                    <a:pt x="36317" y="5501"/>
                  </a:cubicBezTo>
                  <a:lnTo>
                    <a:pt x="36292" y="5327"/>
                  </a:lnTo>
                  <a:cubicBezTo>
                    <a:pt x="36267" y="5202"/>
                    <a:pt x="36242" y="5028"/>
                    <a:pt x="36217" y="4854"/>
                  </a:cubicBezTo>
                  <a:cubicBezTo>
                    <a:pt x="36167" y="4655"/>
                    <a:pt x="36117" y="4431"/>
                    <a:pt x="36068" y="4182"/>
                  </a:cubicBezTo>
                  <a:lnTo>
                    <a:pt x="35893" y="3435"/>
                  </a:lnTo>
                  <a:lnTo>
                    <a:pt x="35744" y="2663"/>
                  </a:lnTo>
                  <a:cubicBezTo>
                    <a:pt x="35694" y="2414"/>
                    <a:pt x="35669" y="2190"/>
                    <a:pt x="35620" y="1991"/>
                  </a:cubicBezTo>
                  <a:cubicBezTo>
                    <a:pt x="35570" y="1792"/>
                    <a:pt x="35545" y="1643"/>
                    <a:pt x="35520" y="1518"/>
                  </a:cubicBezTo>
                  <a:lnTo>
                    <a:pt x="35470" y="1344"/>
                  </a:lnTo>
                  <a:close/>
                  <a:moveTo>
                    <a:pt x="37038" y="2141"/>
                  </a:moveTo>
                  <a:lnTo>
                    <a:pt x="37038" y="2141"/>
                  </a:lnTo>
                  <a:cubicBezTo>
                    <a:pt x="37312" y="2290"/>
                    <a:pt x="37561" y="2464"/>
                    <a:pt x="37835" y="2638"/>
                  </a:cubicBezTo>
                  <a:lnTo>
                    <a:pt x="38582" y="3136"/>
                  </a:lnTo>
                  <a:cubicBezTo>
                    <a:pt x="39104" y="3485"/>
                    <a:pt x="39602" y="3858"/>
                    <a:pt x="40100" y="4231"/>
                  </a:cubicBezTo>
                  <a:cubicBezTo>
                    <a:pt x="40598" y="4605"/>
                    <a:pt x="41071" y="5003"/>
                    <a:pt x="41544" y="5426"/>
                  </a:cubicBezTo>
                  <a:cubicBezTo>
                    <a:pt x="42017" y="5824"/>
                    <a:pt x="42440" y="6273"/>
                    <a:pt x="42838" y="6745"/>
                  </a:cubicBezTo>
                  <a:cubicBezTo>
                    <a:pt x="42614" y="6546"/>
                    <a:pt x="42390" y="6347"/>
                    <a:pt x="42141" y="6148"/>
                  </a:cubicBezTo>
                  <a:cubicBezTo>
                    <a:pt x="41892" y="5949"/>
                    <a:pt x="41643" y="5775"/>
                    <a:pt x="41394" y="5576"/>
                  </a:cubicBezTo>
                  <a:lnTo>
                    <a:pt x="39951" y="4455"/>
                  </a:lnTo>
                  <a:lnTo>
                    <a:pt x="38482" y="3311"/>
                  </a:lnTo>
                  <a:cubicBezTo>
                    <a:pt x="37984" y="2937"/>
                    <a:pt x="37511" y="2539"/>
                    <a:pt x="37038" y="2141"/>
                  </a:cubicBezTo>
                  <a:close/>
                  <a:moveTo>
                    <a:pt x="40921" y="7318"/>
                  </a:moveTo>
                  <a:lnTo>
                    <a:pt x="40946" y="7343"/>
                  </a:lnTo>
                  <a:cubicBezTo>
                    <a:pt x="40921" y="7343"/>
                    <a:pt x="40921" y="7318"/>
                    <a:pt x="40921" y="7318"/>
                  </a:cubicBezTo>
                  <a:close/>
                  <a:moveTo>
                    <a:pt x="40946" y="7343"/>
                  </a:moveTo>
                  <a:lnTo>
                    <a:pt x="40946" y="7343"/>
                  </a:lnTo>
                  <a:cubicBezTo>
                    <a:pt x="40971" y="7368"/>
                    <a:pt x="40996" y="7393"/>
                    <a:pt x="41021" y="7393"/>
                  </a:cubicBezTo>
                  <a:cubicBezTo>
                    <a:pt x="41071" y="7418"/>
                    <a:pt x="41096" y="7467"/>
                    <a:pt x="41145" y="7492"/>
                  </a:cubicBezTo>
                  <a:cubicBezTo>
                    <a:pt x="41195" y="7517"/>
                    <a:pt x="41220" y="7542"/>
                    <a:pt x="41270" y="7567"/>
                  </a:cubicBezTo>
                  <a:lnTo>
                    <a:pt x="41245" y="7592"/>
                  </a:lnTo>
                  <a:lnTo>
                    <a:pt x="41345" y="7716"/>
                  </a:lnTo>
                  <a:cubicBezTo>
                    <a:pt x="41369" y="7766"/>
                    <a:pt x="41394" y="7816"/>
                    <a:pt x="41394" y="7841"/>
                  </a:cubicBezTo>
                  <a:cubicBezTo>
                    <a:pt x="41419" y="7890"/>
                    <a:pt x="41444" y="7915"/>
                    <a:pt x="41444" y="7940"/>
                  </a:cubicBezTo>
                  <a:cubicBezTo>
                    <a:pt x="41419" y="7940"/>
                    <a:pt x="41394" y="7915"/>
                    <a:pt x="41369" y="7890"/>
                  </a:cubicBezTo>
                  <a:cubicBezTo>
                    <a:pt x="41320" y="7866"/>
                    <a:pt x="41270" y="7866"/>
                    <a:pt x="41220" y="7816"/>
                  </a:cubicBezTo>
                  <a:cubicBezTo>
                    <a:pt x="41195" y="7791"/>
                    <a:pt x="41145" y="7766"/>
                    <a:pt x="41121" y="7716"/>
                  </a:cubicBezTo>
                  <a:cubicBezTo>
                    <a:pt x="41071" y="7666"/>
                    <a:pt x="41046" y="7617"/>
                    <a:pt x="41021" y="7567"/>
                  </a:cubicBezTo>
                  <a:cubicBezTo>
                    <a:pt x="40996" y="7542"/>
                    <a:pt x="40996" y="7492"/>
                    <a:pt x="40971" y="7442"/>
                  </a:cubicBezTo>
                  <a:cubicBezTo>
                    <a:pt x="40971" y="7418"/>
                    <a:pt x="40946" y="7368"/>
                    <a:pt x="40946" y="7343"/>
                  </a:cubicBezTo>
                  <a:close/>
                  <a:moveTo>
                    <a:pt x="41170" y="6721"/>
                  </a:moveTo>
                  <a:lnTo>
                    <a:pt x="41170" y="6721"/>
                  </a:lnTo>
                  <a:cubicBezTo>
                    <a:pt x="41195" y="6770"/>
                    <a:pt x="41220" y="6770"/>
                    <a:pt x="41220" y="6795"/>
                  </a:cubicBezTo>
                  <a:cubicBezTo>
                    <a:pt x="41270" y="6870"/>
                    <a:pt x="41345" y="6920"/>
                    <a:pt x="41394" y="6969"/>
                  </a:cubicBezTo>
                  <a:cubicBezTo>
                    <a:pt x="41469" y="7044"/>
                    <a:pt x="41569" y="7119"/>
                    <a:pt x="41643" y="7194"/>
                  </a:cubicBezTo>
                  <a:cubicBezTo>
                    <a:pt x="41743" y="7293"/>
                    <a:pt x="41842" y="7393"/>
                    <a:pt x="41942" y="7492"/>
                  </a:cubicBezTo>
                  <a:lnTo>
                    <a:pt x="41917" y="7492"/>
                  </a:lnTo>
                  <a:cubicBezTo>
                    <a:pt x="41992" y="7617"/>
                    <a:pt x="42041" y="7741"/>
                    <a:pt x="42091" y="7866"/>
                  </a:cubicBezTo>
                  <a:cubicBezTo>
                    <a:pt x="42116" y="7965"/>
                    <a:pt x="42141" y="8090"/>
                    <a:pt x="42166" y="8189"/>
                  </a:cubicBezTo>
                  <a:cubicBezTo>
                    <a:pt x="42191" y="8289"/>
                    <a:pt x="42191" y="8363"/>
                    <a:pt x="42216" y="8438"/>
                  </a:cubicBezTo>
                  <a:lnTo>
                    <a:pt x="42216" y="8513"/>
                  </a:lnTo>
                  <a:cubicBezTo>
                    <a:pt x="42216" y="8513"/>
                    <a:pt x="42216" y="8488"/>
                    <a:pt x="42191" y="8438"/>
                  </a:cubicBezTo>
                  <a:cubicBezTo>
                    <a:pt x="42166" y="8363"/>
                    <a:pt x="42141" y="8289"/>
                    <a:pt x="42091" y="8214"/>
                  </a:cubicBezTo>
                  <a:cubicBezTo>
                    <a:pt x="42066" y="8114"/>
                    <a:pt x="41992" y="8015"/>
                    <a:pt x="41942" y="7915"/>
                  </a:cubicBezTo>
                  <a:cubicBezTo>
                    <a:pt x="41867" y="7816"/>
                    <a:pt x="41817" y="7716"/>
                    <a:pt x="41743" y="7617"/>
                  </a:cubicBezTo>
                  <a:cubicBezTo>
                    <a:pt x="41668" y="7517"/>
                    <a:pt x="41593" y="7393"/>
                    <a:pt x="41544" y="7293"/>
                  </a:cubicBezTo>
                  <a:cubicBezTo>
                    <a:pt x="41469" y="7194"/>
                    <a:pt x="41394" y="7094"/>
                    <a:pt x="41345" y="7019"/>
                  </a:cubicBezTo>
                  <a:cubicBezTo>
                    <a:pt x="41295" y="6920"/>
                    <a:pt x="41245" y="6845"/>
                    <a:pt x="41220" y="6820"/>
                  </a:cubicBezTo>
                  <a:lnTo>
                    <a:pt x="41170" y="6721"/>
                  </a:lnTo>
                  <a:close/>
                  <a:moveTo>
                    <a:pt x="41743" y="6671"/>
                  </a:moveTo>
                  <a:lnTo>
                    <a:pt x="41817" y="6745"/>
                  </a:lnTo>
                  <a:cubicBezTo>
                    <a:pt x="41867" y="6795"/>
                    <a:pt x="41942" y="6895"/>
                    <a:pt x="42017" y="6994"/>
                  </a:cubicBezTo>
                  <a:cubicBezTo>
                    <a:pt x="42116" y="7094"/>
                    <a:pt x="42191" y="7218"/>
                    <a:pt x="42290" y="7343"/>
                  </a:cubicBezTo>
                  <a:cubicBezTo>
                    <a:pt x="42365" y="7492"/>
                    <a:pt x="42440" y="7642"/>
                    <a:pt x="42514" y="7791"/>
                  </a:cubicBezTo>
                  <a:cubicBezTo>
                    <a:pt x="42589" y="7940"/>
                    <a:pt x="42639" y="8090"/>
                    <a:pt x="42689" y="8264"/>
                  </a:cubicBezTo>
                  <a:cubicBezTo>
                    <a:pt x="42714" y="8413"/>
                    <a:pt x="42738" y="8563"/>
                    <a:pt x="42763" y="8687"/>
                  </a:cubicBezTo>
                  <a:cubicBezTo>
                    <a:pt x="42788" y="8811"/>
                    <a:pt x="42788" y="8936"/>
                    <a:pt x="42813" y="9011"/>
                  </a:cubicBezTo>
                  <a:cubicBezTo>
                    <a:pt x="42763" y="8911"/>
                    <a:pt x="42738" y="8811"/>
                    <a:pt x="42714" y="8712"/>
                  </a:cubicBezTo>
                  <a:cubicBezTo>
                    <a:pt x="42664" y="8587"/>
                    <a:pt x="42589" y="8463"/>
                    <a:pt x="42539" y="8314"/>
                  </a:cubicBezTo>
                  <a:cubicBezTo>
                    <a:pt x="42490" y="8164"/>
                    <a:pt x="42415" y="8015"/>
                    <a:pt x="42340" y="7866"/>
                  </a:cubicBezTo>
                  <a:cubicBezTo>
                    <a:pt x="42266" y="7716"/>
                    <a:pt x="42216" y="7567"/>
                    <a:pt x="42141" y="7418"/>
                  </a:cubicBezTo>
                  <a:cubicBezTo>
                    <a:pt x="42091" y="7268"/>
                    <a:pt x="42017" y="7144"/>
                    <a:pt x="41967" y="7019"/>
                  </a:cubicBezTo>
                  <a:cubicBezTo>
                    <a:pt x="41917" y="6945"/>
                    <a:pt x="41867" y="6845"/>
                    <a:pt x="41817" y="6770"/>
                  </a:cubicBezTo>
                  <a:lnTo>
                    <a:pt x="41743" y="6671"/>
                  </a:lnTo>
                  <a:close/>
                  <a:moveTo>
                    <a:pt x="42614" y="7044"/>
                  </a:moveTo>
                  <a:lnTo>
                    <a:pt x="42689" y="7169"/>
                  </a:lnTo>
                  <a:lnTo>
                    <a:pt x="42838" y="7492"/>
                  </a:lnTo>
                  <a:cubicBezTo>
                    <a:pt x="42913" y="7642"/>
                    <a:pt x="42987" y="7791"/>
                    <a:pt x="43062" y="7965"/>
                  </a:cubicBezTo>
                  <a:cubicBezTo>
                    <a:pt x="43137" y="8164"/>
                    <a:pt x="43211" y="8363"/>
                    <a:pt x="43286" y="8538"/>
                  </a:cubicBezTo>
                  <a:cubicBezTo>
                    <a:pt x="43336" y="8737"/>
                    <a:pt x="43386" y="8936"/>
                    <a:pt x="43411" y="9110"/>
                  </a:cubicBezTo>
                  <a:cubicBezTo>
                    <a:pt x="43460" y="9309"/>
                    <a:pt x="43485" y="9483"/>
                    <a:pt x="43485" y="9633"/>
                  </a:cubicBezTo>
                  <a:cubicBezTo>
                    <a:pt x="43510" y="9782"/>
                    <a:pt x="43535" y="9907"/>
                    <a:pt x="43535" y="10006"/>
                  </a:cubicBezTo>
                  <a:cubicBezTo>
                    <a:pt x="43510" y="9907"/>
                    <a:pt x="43485" y="9782"/>
                    <a:pt x="43435" y="9658"/>
                  </a:cubicBezTo>
                  <a:cubicBezTo>
                    <a:pt x="43386" y="9508"/>
                    <a:pt x="43336" y="9334"/>
                    <a:pt x="43261" y="9160"/>
                  </a:cubicBezTo>
                  <a:cubicBezTo>
                    <a:pt x="43211" y="8961"/>
                    <a:pt x="43162" y="8787"/>
                    <a:pt x="43087" y="8587"/>
                  </a:cubicBezTo>
                  <a:lnTo>
                    <a:pt x="42938" y="8015"/>
                  </a:lnTo>
                  <a:cubicBezTo>
                    <a:pt x="42863" y="7841"/>
                    <a:pt x="42838" y="7666"/>
                    <a:pt x="42788" y="7517"/>
                  </a:cubicBezTo>
                  <a:cubicBezTo>
                    <a:pt x="42738" y="7393"/>
                    <a:pt x="42714" y="7268"/>
                    <a:pt x="42664" y="7169"/>
                  </a:cubicBezTo>
                  <a:lnTo>
                    <a:pt x="42614" y="7044"/>
                  </a:lnTo>
                  <a:close/>
                  <a:moveTo>
                    <a:pt x="35295" y="1679"/>
                  </a:moveTo>
                  <a:cubicBezTo>
                    <a:pt x="35348" y="1923"/>
                    <a:pt x="35431" y="2253"/>
                    <a:pt x="35495" y="2638"/>
                  </a:cubicBezTo>
                  <a:cubicBezTo>
                    <a:pt x="35595" y="3086"/>
                    <a:pt x="35694" y="3584"/>
                    <a:pt x="35794" y="4157"/>
                  </a:cubicBezTo>
                  <a:cubicBezTo>
                    <a:pt x="35869" y="4704"/>
                    <a:pt x="35968" y="5302"/>
                    <a:pt x="36018" y="5899"/>
                  </a:cubicBezTo>
                  <a:cubicBezTo>
                    <a:pt x="36093" y="6497"/>
                    <a:pt x="36117" y="7119"/>
                    <a:pt x="36142" y="7666"/>
                  </a:cubicBezTo>
                  <a:cubicBezTo>
                    <a:pt x="36167" y="8239"/>
                    <a:pt x="36142" y="8762"/>
                    <a:pt x="36142" y="9235"/>
                  </a:cubicBezTo>
                  <a:cubicBezTo>
                    <a:pt x="36142" y="9683"/>
                    <a:pt x="36117" y="10056"/>
                    <a:pt x="36117" y="10330"/>
                  </a:cubicBezTo>
                  <a:lnTo>
                    <a:pt x="36117" y="10305"/>
                  </a:lnTo>
                  <a:cubicBezTo>
                    <a:pt x="36117" y="10031"/>
                    <a:pt x="36117" y="9658"/>
                    <a:pt x="36093" y="9210"/>
                  </a:cubicBezTo>
                  <a:cubicBezTo>
                    <a:pt x="36043" y="8762"/>
                    <a:pt x="36018" y="8239"/>
                    <a:pt x="35993" y="7666"/>
                  </a:cubicBezTo>
                  <a:cubicBezTo>
                    <a:pt x="35943" y="7119"/>
                    <a:pt x="35893" y="6521"/>
                    <a:pt x="35844" y="5924"/>
                  </a:cubicBezTo>
                  <a:cubicBezTo>
                    <a:pt x="35769" y="5327"/>
                    <a:pt x="35719" y="4729"/>
                    <a:pt x="35644" y="4157"/>
                  </a:cubicBezTo>
                  <a:cubicBezTo>
                    <a:pt x="35570" y="3609"/>
                    <a:pt x="35520" y="3086"/>
                    <a:pt x="35445" y="2638"/>
                  </a:cubicBezTo>
                  <a:cubicBezTo>
                    <a:pt x="35382" y="2261"/>
                    <a:pt x="35337" y="1936"/>
                    <a:pt x="35295" y="1679"/>
                  </a:cubicBezTo>
                  <a:close/>
                  <a:moveTo>
                    <a:pt x="18793" y="3460"/>
                  </a:moveTo>
                  <a:lnTo>
                    <a:pt x="18793" y="3460"/>
                  </a:lnTo>
                  <a:cubicBezTo>
                    <a:pt x="18793" y="3460"/>
                    <a:pt x="19665" y="5352"/>
                    <a:pt x="22253" y="8538"/>
                  </a:cubicBezTo>
                  <a:cubicBezTo>
                    <a:pt x="25364" y="7144"/>
                    <a:pt x="28675" y="6198"/>
                    <a:pt x="32060" y="5725"/>
                  </a:cubicBezTo>
                  <a:lnTo>
                    <a:pt x="32060" y="5725"/>
                  </a:lnTo>
                  <a:cubicBezTo>
                    <a:pt x="31911" y="6248"/>
                    <a:pt x="31811" y="6795"/>
                    <a:pt x="31761" y="7318"/>
                  </a:cubicBezTo>
                  <a:lnTo>
                    <a:pt x="32558" y="5924"/>
                  </a:lnTo>
                  <a:lnTo>
                    <a:pt x="32558" y="5924"/>
                  </a:lnTo>
                  <a:cubicBezTo>
                    <a:pt x="32409" y="6198"/>
                    <a:pt x="31264" y="8413"/>
                    <a:pt x="33130" y="9533"/>
                  </a:cubicBezTo>
                  <a:cubicBezTo>
                    <a:pt x="32185" y="9583"/>
                    <a:pt x="31264" y="9683"/>
                    <a:pt x="30368" y="9882"/>
                  </a:cubicBezTo>
                  <a:cubicBezTo>
                    <a:pt x="31463" y="9882"/>
                    <a:pt x="32583" y="9956"/>
                    <a:pt x="33678" y="10131"/>
                  </a:cubicBezTo>
                  <a:cubicBezTo>
                    <a:pt x="33678" y="10131"/>
                    <a:pt x="33665" y="10130"/>
                    <a:pt x="33640" y="10130"/>
                  </a:cubicBezTo>
                  <a:cubicBezTo>
                    <a:pt x="33219" y="10130"/>
                    <a:pt x="29379" y="10175"/>
                    <a:pt x="23747" y="11724"/>
                  </a:cubicBezTo>
                  <a:cubicBezTo>
                    <a:pt x="23747" y="11724"/>
                    <a:pt x="22602" y="10803"/>
                    <a:pt x="21556" y="8637"/>
                  </a:cubicBezTo>
                  <a:cubicBezTo>
                    <a:pt x="21191" y="7862"/>
                    <a:pt x="21065" y="7613"/>
                    <a:pt x="21053" y="7613"/>
                  </a:cubicBezTo>
                  <a:cubicBezTo>
                    <a:pt x="21033" y="7613"/>
                    <a:pt x="21382" y="8413"/>
                    <a:pt x="21382" y="8413"/>
                  </a:cubicBezTo>
                  <a:lnTo>
                    <a:pt x="21855" y="9956"/>
                  </a:lnTo>
                  <a:cubicBezTo>
                    <a:pt x="20635" y="7890"/>
                    <a:pt x="19615" y="5725"/>
                    <a:pt x="18793" y="3460"/>
                  </a:cubicBezTo>
                  <a:close/>
                  <a:moveTo>
                    <a:pt x="29272" y="11027"/>
                  </a:moveTo>
                  <a:lnTo>
                    <a:pt x="29048" y="11077"/>
                  </a:lnTo>
                  <a:cubicBezTo>
                    <a:pt x="28899" y="11101"/>
                    <a:pt x="28700" y="11151"/>
                    <a:pt x="28451" y="11226"/>
                  </a:cubicBezTo>
                  <a:cubicBezTo>
                    <a:pt x="28202" y="11276"/>
                    <a:pt x="27903" y="11350"/>
                    <a:pt x="27605" y="11450"/>
                  </a:cubicBezTo>
                  <a:lnTo>
                    <a:pt x="26634" y="11699"/>
                  </a:lnTo>
                  <a:lnTo>
                    <a:pt x="25663" y="11973"/>
                  </a:lnTo>
                  <a:cubicBezTo>
                    <a:pt x="25364" y="12047"/>
                    <a:pt x="25066" y="12122"/>
                    <a:pt x="24817" y="12197"/>
                  </a:cubicBezTo>
                  <a:cubicBezTo>
                    <a:pt x="24599" y="12269"/>
                    <a:pt x="24381" y="12318"/>
                    <a:pt x="24255" y="12367"/>
                  </a:cubicBezTo>
                  <a:lnTo>
                    <a:pt x="24255" y="12367"/>
                  </a:lnTo>
                  <a:lnTo>
                    <a:pt x="24817" y="12147"/>
                  </a:lnTo>
                  <a:cubicBezTo>
                    <a:pt x="25066" y="12047"/>
                    <a:pt x="25340" y="11923"/>
                    <a:pt x="25638" y="11823"/>
                  </a:cubicBezTo>
                  <a:cubicBezTo>
                    <a:pt x="25937" y="11724"/>
                    <a:pt x="26261" y="11624"/>
                    <a:pt x="26609" y="11525"/>
                  </a:cubicBezTo>
                  <a:cubicBezTo>
                    <a:pt x="26933" y="11425"/>
                    <a:pt x="27256" y="11350"/>
                    <a:pt x="27580" y="11301"/>
                  </a:cubicBezTo>
                  <a:cubicBezTo>
                    <a:pt x="27903" y="11226"/>
                    <a:pt x="28202" y="11201"/>
                    <a:pt x="28451" y="11151"/>
                  </a:cubicBezTo>
                  <a:lnTo>
                    <a:pt x="29073" y="11052"/>
                  </a:lnTo>
                  <a:lnTo>
                    <a:pt x="29272" y="11027"/>
                  </a:lnTo>
                  <a:close/>
                  <a:moveTo>
                    <a:pt x="39951" y="5376"/>
                  </a:moveTo>
                  <a:cubicBezTo>
                    <a:pt x="39951" y="5899"/>
                    <a:pt x="39851" y="6397"/>
                    <a:pt x="39677" y="6895"/>
                  </a:cubicBezTo>
                  <a:cubicBezTo>
                    <a:pt x="40050" y="7841"/>
                    <a:pt x="40399" y="8787"/>
                    <a:pt x="40672" y="9757"/>
                  </a:cubicBezTo>
                  <a:cubicBezTo>
                    <a:pt x="40697" y="9035"/>
                    <a:pt x="40598" y="8289"/>
                    <a:pt x="40374" y="7592"/>
                  </a:cubicBezTo>
                  <a:lnTo>
                    <a:pt x="40374" y="7592"/>
                  </a:lnTo>
                  <a:cubicBezTo>
                    <a:pt x="40374" y="7592"/>
                    <a:pt x="41693" y="8861"/>
                    <a:pt x="43784" y="10927"/>
                  </a:cubicBezTo>
                  <a:lnTo>
                    <a:pt x="44331" y="7617"/>
                  </a:lnTo>
                  <a:lnTo>
                    <a:pt x="44331" y="7617"/>
                  </a:lnTo>
                  <a:cubicBezTo>
                    <a:pt x="44356" y="9060"/>
                    <a:pt x="44207" y="10529"/>
                    <a:pt x="43859" y="11973"/>
                  </a:cubicBezTo>
                  <a:lnTo>
                    <a:pt x="42490" y="10081"/>
                  </a:lnTo>
                  <a:lnTo>
                    <a:pt x="42490" y="10081"/>
                  </a:lnTo>
                  <a:lnTo>
                    <a:pt x="43784" y="12197"/>
                  </a:lnTo>
                  <a:cubicBezTo>
                    <a:pt x="43336" y="12769"/>
                    <a:pt x="43012" y="13391"/>
                    <a:pt x="42763" y="14063"/>
                  </a:cubicBezTo>
                  <a:cubicBezTo>
                    <a:pt x="42041" y="12670"/>
                    <a:pt x="41071" y="11400"/>
                    <a:pt x="39926" y="10330"/>
                  </a:cubicBezTo>
                  <a:cubicBezTo>
                    <a:pt x="39851" y="10653"/>
                    <a:pt x="39727" y="10977"/>
                    <a:pt x="39602" y="11301"/>
                  </a:cubicBezTo>
                  <a:cubicBezTo>
                    <a:pt x="39602" y="11301"/>
                    <a:pt x="40025" y="8986"/>
                    <a:pt x="39378" y="6994"/>
                  </a:cubicBezTo>
                  <a:cubicBezTo>
                    <a:pt x="39378" y="6994"/>
                    <a:pt x="39527" y="6571"/>
                    <a:pt x="39951" y="5376"/>
                  </a:cubicBezTo>
                  <a:close/>
                  <a:moveTo>
                    <a:pt x="9524" y="11887"/>
                  </a:moveTo>
                  <a:lnTo>
                    <a:pt x="9524" y="11887"/>
                  </a:lnTo>
                  <a:cubicBezTo>
                    <a:pt x="8980" y="12654"/>
                    <a:pt x="8486" y="13446"/>
                    <a:pt x="8040" y="14287"/>
                  </a:cubicBezTo>
                  <a:lnTo>
                    <a:pt x="8438" y="12719"/>
                  </a:lnTo>
                  <a:lnTo>
                    <a:pt x="8140" y="13167"/>
                  </a:lnTo>
                  <a:cubicBezTo>
                    <a:pt x="8140" y="13167"/>
                    <a:pt x="8087" y="12990"/>
                    <a:pt x="7731" y="12990"/>
                  </a:cubicBezTo>
                  <a:cubicBezTo>
                    <a:pt x="7491" y="12990"/>
                    <a:pt x="7114" y="13071"/>
                    <a:pt x="6522" y="13342"/>
                  </a:cubicBezTo>
                  <a:cubicBezTo>
                    <a:pt x="6522" y="13342"/>
                    <a:pt x="6966" y="12898"/>
                    <a:pt x="9524" y="11887"/>
                  </a:cubicBezTo>
                  <a:close/>
                  <a:moveTo>
                    <a:pt x="40822" y="13914"/>
                  </a:moveTo>
                  <a:cubicBezTo>
                    <a:pt x="40822" y="13914"/>
                    <a:pt x="40872" y="13939"/>
                    <a:pt x="40897" y="13964"/>
                  </a:cubicBezTo>
                  <a:cubicBezTo>
                    <a:pt x="40946" y="13964"/>
                    <a:pt x="40971" y="13964"/>
                    <a:pt x="40996" y="13989"/>
                  </a:cubicBezTo>
                  <a:cubicBezTo>
                    <a:pt x="41046" y="14014"/>
                    <a:pt x="41071" y="14014"/>
                    <a:pt x="41121" y="14039"/>
                  </a:cubicBezTo>
                  <a:cubicBezTo>
                    <a:pt x="41145" y="14088"/>
                    <a:pt x="41170" y="14113"/>
                    <a:pt x="41195" y="14138"/>
                  </a:cubicBezTo>
                  <a:cubicBezTo>
                    <a:pt x="41220" y="14188"/>
                    <a:pt x="41220" y="14213"/>
                    <a:pt x="41245" y="14238"/>
                  </a:cubicBezTo>
                  <a:cubicBezTo>
                    <a:pt x="41245" y="14263"/>
                    <a:pt x="41270" y="14287"/>
                    <a:pt x="41270" y="14312"/>
                  </a:cubicBezTo>
                  <a:cubicBezTo>
                    <a:pt x="41270" y="14312"/>
                    <a:pt x="41295" y="14337"/>
                    <a:pt x="41295" y="14337"/>
                  </a:cubicBezTo>
                  <a:lnTo>
                    <a:pt x="41270" y="14337"/>
                  </a:lnTo>
                  <a:cubicBezTo>
                    <a:pt x="41245" y="14337"/>
                    <a:pt x="41220" y="14312"/>
                    <a:pt x="41195" y="14312"/>
                  </a:cubicBezTo>
                  <a:cubicBezTo>
                    <a:pt x="41170" y="14287"/>
                    <a:pt x="41121" y="14287"/>
                    <a:pt x="41096" y="14287"/>
                  </a:cubicBezTo>
                  <a:lnTo>
                    <a:pt x="40971" y="14213"/>
                  </a:lnTo>
                  <a:cubicBezTo>
                    <a:pt x="40946" y="14188"/>
                    <a:pt x="40921" y="14138"/>
                    <a:pt x="40897" y="14113"/>
                  </a:cubicBezTo>
                  <a:cubicBezTo>
                    <a:pt x="40897" y="14088"/>
                    <a:pt x="40872" y="14063"/>
                    <a:pt x="40847" y="14039"/>
                  </a:cubicBezTo>
                  <a:lnTo>
                    <a:pt x="40847" y="14014"/>
                  </a:lnTo>
                  <a:cubicBezTo>
                    <a:pt x="40847" y="13989"/>
                    <a:pt x="40847" y="13964"/>
                    <a:pt x="40822" y="13939"/>
                  </a:cubicBezTo>
                  <a:cubicBezTo>
                    <a:pt x="40822" y="13939"/>
                    <a:pt x="40797" y="13939"/>
                    <a:pt x="40797" y="13914"/>
                  </a:cubicBezTo>
                  <a:close/>
                  <a:moveTo>
                    <a:pt x="35371" y="13715"/>
                  </a:moveTo>
                  <a:lnTo>
                    <a:pt x="35620" y="13740"/>
                  </a:lnTo>
                  <a:lnTo>
                    <a:pt x="35620" y="14437"/>
                  </a:lnTo>
                  <a:lnTo>
                    <a:pt x="35371" y="14437"/>
                  </a:lnTo>
                  <a:lnTo>
                    <a:pt x="35371" y="13715"/>
                  </a:lnTo>
                  <a:close/>
                  <a:moveTo>
                    <a:pt x="34549" y="13740"/>
                  </a:moveTo>
                  <a:lnTo>
                    <a:pt x="34574" y="14462"/>
                  </a:lnTo>
                  <a:lnTo>
                    <a:pt x="34325" y="14462"/>
                  </a:lnTo>
                  <a:lnTo>
                    <a:pt x="34300" y="13740"/>
                  </a:lnTo>
                  <a:close/>
                  <a:moveTo>
                    <a:pt x="35097" y="13715"/>
                  </a:moveTo>
                  <a:lnTo>
                    <a:pt x="35097" y="14462"/>
                  </a:lnTo>
                  <a:lnTo>
                    <a:pt x="34848" y="14462"/>
                  </a:lnTo>
                  <a:lnTo>
                    <a:pt x="34823" y="13715"/>
                  </a:lnTo>
                  <a:close/>
                  <a:moveTo>
                    <a:pt x="36167" y="13740"/>
                  </a:moveTo>
                  <a:lnTo>
                    <a:pt x="36142" y="14462"/>
                  </a:lnTo>
                  <a:lnTo>
                    <a:pt x="35893" y="14462"/>
                  </a:lnTo>
                  <a:lnTo>
                    <a:pt x="35893" y="13740"/>
                  </a:lnTo>
                  <a:close/>
                  <a:moveTo>
                    <a:pt x="36441" y="13765"/>
                  </a:moveTo>
                  <a:lnTo>
                    <a:pt x="36690" y="13790"/>
                  </a:lnTo>
                  <a:lnTo>
                    <a:pt x="36665" y="14462"/>
                  </a:lnTo>
                  <a:lnTo>
                    <a:pt x="36391" y="14462"/>
                  </a:lnTo>
                  <a:lnTo>
                    <a:pt x="36441" y="13765"/>
                  </a:lnTo>
                  <a:close/>
                  <a:moveTo>
                    <a:pt x="34027" y="13790"/>
                  </a:moveTo>
                  <a:lnTo>
                    <a:pt x="34076" y="14511"/>
                  </a:lnTo>
                  <a:lnTo>
                    <a:pt x="33803" y="14511"/>
                  </a:lnTo>
                  <a:lnTo>
                    <a:pt x="33753" y="13790"/>
                  </a:lnTo>
                  <a:close/>
                  <a:moveTo>
                    <a:pt x="36964" y="13815"/>
                  </a:moveTo>
                  <a:lnTo>
                    <a:pt x="37238" y="13839"/>
                  </a:lnTo>
                  <a:lnTo>
                    <a:pt x="37163" y="14511"/>
                  </a:lnTo>
                  <a:lnTo>
                    <a:pt x="36914" y="14487"/>
                  </a:lnTo>
                  <a:lnTo>
                    <a:pt x="36964" y="13815"/>
                  </a:lnTo>
                  <a:close/>
                  <a:moveTo>
                    <a:pt x="33504" y="13790"/>
                  </a:moveTo>
                  <a:lnTo>
                    <a:pt x="33554" y="14536"/>
                  </a:lnTo>
                  <a:lnTo>
                    <a:pt x="33305" y="14561"/>
                  </a:lnTo>
                  <a:lnTo>
                    <a:pt x="33230" y="13815"/>
                  </a:lnTo>
                  <a:lnTo>
                    <a:pt x="33504" y="13790"/>
                  </a:lnTo>
                  <a:close/>
                  <a:moveTo>
                    <a:pt x="37511" y="13864"/>
                  </a:moveTo>
                  <a:lnTo>
                    <a:pt x="37760" y="13914"/>
                  </a:lnTo>
                  <a:lnTo>
                    <a:pt x="37686" y="14561"/>
                  </a:lnTo>
                  <a:lnTo>
                    <a:pt x="37437" y="14536"/>
                  </a:lnTo>
                  <a:lnTo>
                    <a:pt x="37511" y="13864"/>
                  </a:lnTo>
                  <a:close/>
                  <a:moveTo>
                    <a:pt x="32956" y="13839"/>
                  </a:moveTo>
                  <a:lnTo>
                    <a:pt x="33031" y="14586"/>
                  </a:lnTo>
                  <a:lnTo>
                    <a:pt x="32782" y="14611"/>
                  </a:lnTo>
                  <a:lnTo>
                    <a:pt x="32707" y="13864"/>
                  </a:lnTo>
                  <a:lnTo>
                    <a:pt x="32956" y="13839"/>
                  </a:lnTo>
                  <a:close/>
                  <a:moveTo>
                    <a:pt x="38034" y="13939"/>
                  </a:moveTo>
                  <a:lnTo>
                    <a:pt x="38308" y="13989"/>
                  </a:lnTo>
                  <a:lnTo>
                    <a:pt x="38208" y="14636"/>
                  </a:lnTo>
                  <a:lnTo>
                    <a:pt x="37934" y="14611"/>
                  </a:lnTo>
                  <a:lnTo>
                    <a:pt x="38034" y="13939"/>
                  </a:lnTo>
                  <a:close/>
                  <a:moveTo>
                    <a:pt x="40797" y="13416"/>
                  </a:moveTo>
                  <a:lnTo>
                    <a:pt x="40996" y="13516"/>
                  </a:lnTo>
                  <a:cubicBezTo>
                    <a:pt x="41096" y="13541"/>
                    <a:pt x="41195" y="13590"/>
                    <a:pt x="41295" y="13665"/>
                  </a:cubicBezTo>
                  <a:cubicBezTo>
                    <a:pt x="41494" y="13790"/>
                    <a:pt x="41668" y="13964"/>
                    <a:pt x="41817" y="14163"/>
                  </a:cubicBezTo>
                  <a:cubicBezTo>
                    <a:pt x="41867" y="14263"/>
                    <a:pt x="41917" y="14337"/>
                    <a:pt x="41967" y="14437"/>
                  </a:cubicBezTo>
                  <a:lnTo>
                    <a:pt x="42066" y="14636"/>
                  </a:lnTo>
                  <a:cubicBezTo>
                    <a:pt x="42017" y="14586"/>
                    <a:pt x="41967" y="14536"/>
                    <a:pt x="41917" y="14487"/>
                  </a:cubicBezTo>
                  <a:cubicBezTo>
                    <a:pt x="41867" y="14412"/>
                    <a:pt x="41768" y="14337"/>
                    <a:pt x="41693" y="14263"/>
                  </a:cubicBezTo>
                  <a:lnTo>
                    <a:pt x="41444" y="14039"/>
                  </a:lnTo>
                  <a:lnTo>
                    <a:pt x="41195" y="13790"/>
                  </a:lnTo>
                  <a:cubicBezTo>
                    <a:pt x="41121" y="13715"/>
                    <a:pt x="41046" y="13615"/>
                    <a:pt x="40971" y="13566"/>
                  </a:cubicBezTo>
                  <a:cubicBezTo>
                    <a:pt x="40921" y="13516"/>
                    <a:pt x="40872" y="13466"/>
                    <a:pt x="40797" y="13416"/>
                  </a:cubicBezTo>
                  <a:close/>
                  <a:moveTo>
                    <a:pt x="40623" y="12595"/>
                  </a:moveTo>
                  <a:lnTo>
                    <a:pt x="40722" y="12645"/>
                  </a:lnTo>
                  <a:cubicBezTo>
                    <a:pt x="40797" y="12694"/>
                    <a:pt x="40872" y="12744"/>
                    <a:pt x="40996" y="12819"/>
                  </a:cubicBezTo>
                  <a:cubicBezTo>
                    <a:pt x="41096" y="12894"/>
                    <a:pt x="41220" y="12993"/>
                    <a:pt x="41345" y="13093"/>
                  </a:cubicBezTo>
                  <a:cubicBezTo>
                    <a:pt x="41469" y="13192"/>
                    <a:pt x="41593" y="13317"/>
                    <a:pt x="41693" y="13441"/>
                  </a:cubicBezTo>
                  <a:cubicBezTo>
                    <a:pt x="41817" y="13590"/>
                    <a:pt x="41917" y="13715"/>
                    <a:pt x="41992" y="13864"/>
                  </a:cubicBezTo>
                  <a:cubicBezTo>
                    <a:pt x="42091" y="14014"/>
                    <a:pt x="42141" y="14138"/>
                    <a:pt x="42216" y="14263"/>
                  </a:cubicBezTo>
                  <a:cubicBezTo>
                    <a:pt x="42266" y="14387"/>
                    <a:pt x="42290" y="14487"/>
                    <a:pt x="42340" y="14536"/>
                  </a:cubicBezTo>
                  <a:lnTo>
                    <a:pt x="42390" y="14661"/>
                  </a:lnTo>
                  <a:lnTo>
                    <a:pt x="42390" y="14661"/>
                  </a:lnTo>
                  <a:lnTo>
                    <a:pt x="42315" y="14536"/>
                  </a:lnTo>
                  <a:cubicBezTo>
                    <a:pt x="42266" y="14462"/>
                    <a:pt x="42216" y="14362"/>
                    <a:pt x="42141" y="14287"/>
                  </a:cubicBezTo>
                  <a:cubicBezTo>
                    <a:pt x="42066" y="14188"/>
                    <a:pt x="41967" y="14088"/>
                    <a:pt x="41867" y="13964"/>
                  </a:cubicBezTo>
                  <a:cubicBezTo>
                    <a:pt x="41768" y="13839"/>
                    <a:pt x="41668" y="13690"/>
                    <a:pt x="41569" y="13566"/>
                  </a:cubicBezTo>
                  <a:cubicBezTo>
                    <a:pt x="41469" y="13441"/>
                    <a:pt x="41345" y="13317"/>
                    <a:pt x="41245" y="13192"/>
                  </a:cubicBezTo>
                  <a:cubicBezTo>
                    <a:pt x="41145" y="13068"/>
                    <a:pt x="41046" y="12968"/>
                    <a:pt x="40971" y="12894"/>
                  </a:cubicBezTo>
                  <a:cubicBezTo>
                    <a:pt x="40872" y="12819"/>
                    <a:pt x="40797" y="12719"/>
                    <a:pt x="40747" y="12670"/>
                  </a:cubicBezTo>
                  <a:lnTo>
                    <a:pt x="40623" y="12595"/>
                  </a:lnTo>
                  <a:close/>
                  <a:moveTo>
                    <a:pt x="42066" y="14636"/>
                  </a:moveTo>
                  <a:lnTo>
                    <a:pt x="42066" y="14636"/>
                  </a:lnTo>
                  <a:cubicBezTo>
                    <a:pt x="42076" y="14645"/>
                    <a:pt x="42081" y="14658"/>
                    <a:pt x="42086" y="14671"/>
                  </a:cubicBezTo>
                  <a:lnTo>
                    <a:pt x="42086" y="14671"/>
                  </a:lnTo>
                  <a:cubicBezTo>
                    <a:pt x="42080" y="14661"/>
                    <a:pt x="42073" y="14650"/>
                    <a:pt x="42066" y="14636"/>
                  </a:cubicBezTo>
                  <a:close/>
                  <a:moveTo>
                    <a:pt x="32434" y="13889"/>
                  </a:moveTo>
                  <a:lnTo>
                    <a:pt x="32508" y="14661"/>
                  </a:lnTo>
                  <a:lnTo>
                    <a:pt x="32259" y="14686"/>
                  </a:lnTo>
                  <a:lnTo>
                    <a:pt x="32160" y="13914"/>
                  </a:lnTo>
                  <a:lnTo>
                    <a:pt x="32434" y="13889"/>
                  </a:lnTo>
                  <a:close/>
                  <a:moveTo>
                    <a:pt x="38557" y="14039"/>
                  </a:moveTo>
                  <a:lnTo>
                    <a:pt x="38831" y="14088"/>
                  </a:lnTo>
                  <a:lnTo>
                    <a:pt x="38706" y="14711"/>
                  </a:lnTo>
                  <a:lnTo>
                    <a:pt x="38457" y="14686"/>
                  </a:lnTo>
                  <a:lnTo>
                    <a:pt x="38557" y="14039"/>
                  </a:lnTo>
                  <a:close/>
                  <a:moveTo>
                    <a:pt x="39976" y="11226"/>
                  </a:moveTo>
                  <a:lnTo>
                    <a:pt x="40125" y="11350"/>
                  </a:lnTo>
                  <a:lnTo>
                    <a:pt x="40498" y="11699"/>
                  </a:lnTo>
                  <a:cubicBezTo>
                    <a:pt x="40672" y="11823"/>
                    <a:pt x="40847" y="11997"/>
                    <a:pt x="41046" y="12197"/>
                  </a:cubicBezTo>
                  <a:cubicBezTo>
                    <a:pt x="41220" y="12371"/>
                    <a:pt x="41419" y="12595"/>
                    <a:pt x="41593" y="12819"/>
                  </a:cubicBezTo>
                  <a:cubicBezTo>
                    <a:pt x="41768" y="13018"/>
                    <a:pt x="41917" y="13267"/>
                    <a:pt x="42066" y="13491"/>
                  </a:cubicBezTo>
                  <a:cubicBezTo>
                    <a:pt x="42216" y="13715"/>
                    <a:pt x="42315" y="13939"/>
                    <a:pt x="42415" y="14113"/>
                  </a:cubicBezTo>
                  <a:cubicBezTo>
                    <a:pt x="42514" y="14287"/>
                    <a:pt x="42614" y="14462"/>
                    <a:pt x="42664" y="14561"/>
                  </a:cubicBezTo>
                  <a:lnTo>
                    <a:pt x="42763" y="14735"/>
                  </a:lnTo>
                  <a:lnTo>
                    <a:pt x="42664" y="14586"/>
                  </a:lnTo>
                  <a:cubicBezTo>
                    <a:pt x="42589" y="14462"/>
                    <a:pt x="42490" y="14312"/>
                    <a:pt x="42365" y="14163"/>
                  </a:cubicBezTo>
                  <a:cubicBezTo>
                    <a:pt x="42241" y="13989"/>
                    <a:pt x="42091" y="13790"/>
                    <a:pt x="41942" y="13566"/>
                  </a:cubicBezTo>
                  <a:cubicBezTo>
                    <a:pt x="41793" y="13366"/>
                    <a:pt x="41618" y="13142"/>
                    <a:pt x="41444" y="12918"/>
                  </a:cubicBezTo>
                  <a:cubicBezTo>
                    <a:pt x="41270" y="12719"/>
                    <a:pt x="41096" y="12495"/>
                    <a:pt x="40921" y="12296"/>
                  </a:cubicBezTo>
                  <a:cubicBezTo>
                    <a:pt x="40747" y="12097"/>
                    <a:pt x="40623" y="11898"/>
                    <a:pt x="40473" y="11749"/>
                  </a:cubicBezTo>
                  <a:cubicBezTo>
                    <a:pt x="40324" y="11574"/>
                    <a:pt x="40200" y="11450"/>
                    <a:pt x="40125" y="11375"/>
                  </a:cubicBezTo>
                  <a:lnTo>
                    <a:pt x="39976" y="11226"/>
                  </a:lnTo>
                  <a:close/>
                  <a:moveTo>
                    <a:pt x="31886" y="13964"/>
                  </a:moveTo>
                  <a:lnTo>
                    <a:pt x="32010" y="14711"/>
                  </a:lnTo>
                  <a:lnTo>
                    <a:pt x="31737" y="14760"/>
                  </a:lnTo>
                  <a:lnTo>
                    <a:pt x="31637" y="13989"/>
                  </a:lnTo>
                  <a:lnTo>
                    <a:pt x="31886" y="13964"/>
                  </a:lnTo>
                  <a:close/>
                  <a:moveTo>
                    <a:pt x="31363" y="14014"/>
                  </a:moveTo>
                  <a:lnTo>
                    <a:pt x="31488" y="14810"/>
                  </a:lnTo>
                  <a:lnTo>
                    <a:pt x="31239" y="14835"/>
                  </a:lnTo>
                  <a:lnTo>
                    <a:pt x="31114" y="14063"/>
                  </a:lnTo>
                  <a:lnTo>
                    <a:pt x="31363" y="14014"/>
                  </a:lnTo>
                  <a:close/>
                  <a:moveTo>
                    <a:pt x="39104" y="14138"/>
                  </a:moveTo>
                  <a:lnTo>
                    <a:pt x="39353" y="14213"/>
                  </a:lnTo>
                  <a:lnTo>
                    <a:pt x="39204" y="14835"/>
                  </a:lnTo>
                  <a:lnTo>
                    <a:pt x="38955" y="14760"/>
                  </a:lnTo>
                  <a:lnTo>
                    <a:pt x="39104" y="14138"/>
                  </a:lnTo>
                  <a:close/>
                  <a:moveTo>
                    <a:pt x="30840" y="14113"/>
                  </a:moveTo>
                  <a:lnTo>
                    <a:pt x="30990" y="14885"/>
                  </a:lnTo>
                  <a:lnTo>
                    <a:pt x="30716" y="14935"/>
                  </a:lnTo>
                  <a:lnTo>
                    <a:pt x="30592" y="14138"/>
                  </a:lnTo>
                  <a:lnTo>
                    <a:pt x="30840" y="14113"/>
                  </a:lnTo>
                  <a:close/>
                  <a:moveTo>
                    <a:pt x="39627" y="14263"/>
                  </a:moveTo>
                  <a:lnTo>
                    <a:pt x="39876" y="14337"/>
                  </a:lnTo>
                  <a:lnTo>
                    <a:pt x="39702" y="14960"/>
                  </a:lnTo>
                  <a:lnTo>
                    <a:pt x="39453" y="14885"/>
                  </a:lnTo>
                  <a:lnTo>
                    <a:pt x="39627" y="14263"/>
                  </a:lnTo>
                  <a:close/>
                  <a:moveTo>
                    <a:pt x="30318" y="14188"/>
                  </a:moveTo>
                  <a:lnTo>
                    <a:pt x="30467" y="14984"/>
                  </a:lnTo>
                  <a:lnTo>
                    <a:pt x="30218" y="15034"/>
                  </a:lnTo>
                  <a:lnTo>
                    <a:pt x="30069" y="14238"/>
                  </a:lnTo>
                  <a:lnTo>
                    <a:pt x="30318" y="14188"/>
                  </a:lnTo>
                  <a:close/>
                  <a:moveTo>
                    <a:pt x="40125" y="14412"/>
                  </a:moveTo>
                  <a:lnTo>
                    <a:pt x="40399" y="14487"/>
                  </a:lnTo>
                  <a:lnTo>
                    <a:pt x="40200" y="15084"/>
                  </a:lnTo>
                  <a:lnTo>
                    <a:pt x="39951" y="15009"/>
                  </a:lnTo>
                  <a:lnTo>
                    <a:pt x="40125" y="14412"/>
                  </a:lnTo>
                  <a:close/>
                  <a:moveTo>
                    <a:pt x="29795" y="14287"/>
                  </a:moveTo>
                  <a:lnTo>
                    <a:pt x="29969" y="15084"/>
                  </a:lnTo>
                  <a:lnTo>
                    <a:pt x="29696" y="15134"/>
                  </a:lnTo>
                  <a:lnTo>
                    <a:pt x="29546" y="14337"/>
                  </a:lnTo>
                  <a:lnTo>
                    <a:pt x="29795" y="14287"/>
                  </a:lnTo>
                  <a:close/>
                  <a:moveTo>
                    <a:pt x="29272" y="14387"/>
                  </a:moveTo>
                  <a:lnTo>
                    <a:pt x="29447" y="15208"/>
                  </a:lnTo>
                  <a:lnTo>
                    <a:pt x="29198" y="15258"/>
                  </a:lnTo>
                  <a:lnTo>
                    <a:pt x="29023" y="14462"/>
                  </a:lnTo>
                  <a:lnTo>
                    <a:pt x="29272" y="14387"/>
                  </a:lnTo>
                  <a:close/>
                  <a:moveTo>
                    <a:pt x="40648" y="14586"/>
                  </a:moveTo>
                  <a:lnTo>
                    <a:pt x="40897" y="14686"/>
                  </a:lnTo>
                  <a:lnTo>
                    <a:pt x="40672" y="15258"/>
                  </a:lnTo>
                  <a:lnTo>
                    <a:pt x="40448" y="15159"/>
                  </a:lnTo>
                  <a:lnTo>
                    <a:pt x="40648" y="14586"/>
                  </a:lnTo>
                  <a:close/>
                  <a:moveTo>
                    <a:pt x="28750" y="14511"/>
                  </a:moveTo>
                  <a:lnTo>
                    <a:pt x="28949" y="15333"/>
                  </a:lnTo>
                  <a:lnTo>
                    <a:pt x="28700" y="15383"/>
                  </a:lnTo>
                  <a:lnTo>
                    <a:pt x="28501" y="14561"/>
                  </a:lnTo>
                  <a:lnTo>
                    <a:pt x="28750" y="14511"/>
                  </a:lnTo>
                  <a:close/>
                  <a:moveTo>
                    <a:pt x="41145" y="14785"/>
                  </a:moveTo>
                  <a:lnTo>
                    <a:pt x="41394" y="14910"/>
                  </a:lnTo>
                  <a:lnTo>
                    <a:pt x="41145" y="15457"/>
                  </a:lnTo>
                  <a:lnTo>
                    <a:pt x="40921" y="15358"/>
                  </a:lnTo>
                  <a:lnTo>
                    <a:pt x="41145" y="14785"/>
                  </a:lnTo>
                  <a:close/>
                  <a:moveTo>
                    <a:pt x="28227" y="14636"/>
                  </a:moveTo>
                  <a:lnTo>
                    <a:pt x="28426" y="15457"/>
                  </a:lnTo>
                  <a:lnTo>
                    <a:pt x="28177" y="15507"/>
                  </a:lnTo>
                  <a:lnTo>
                    <a:pt x="27978" y="14686"/>
                  </a:lnTo>
                  <a:lnTo>
                    <a:pt x="28227" y="14636"/>
                  </a:lnTo>
                  <a:close/>
                  <a:moveTo>
                    <a:pt x="20560" y="13715"/>
                  </a:moveTo>
                  <a:lnTo>
                    <a:pt x="20560" y="13715"/>
                  </a:lnTo>
                  <a:cubicBezTo>
                    <a:pt x="20461" y="13765"/>
                    <a:pt x="20336" y="13839"/>
                    <a:pt x="20162" y="13939"/>
                  </a:cubicBezTo>
                  <a:lnTo>
                    <a:pt x="19639" y="14263"/>
                  </a:lnTo>
                  <a:lnTo>
                    <a:pt x="19017" y="14636"/>
                  </a:lnTo>
                  <a:lnTo>
                    <a:pt x="18395" y="14984"/>
                  </a:lnTo>
                  <a:lnTo>
                    <a:pt x="17822" y="15283"/>
                  </a:lnTo>
                  <a:cubicBezTo>
                    <a:pt x="17673" y="15358"/>
                    <a:pt x="17524" y="15432"/>
                    <a:pt x="17449" y="15482"/>
                  </a:cubicBezTo>
                  <a:lnTo>
                    <a:pt x="17275" y="15582"/>
                  </a:lnTo>
                  <a:lnTo>
                    <a:pt x="17424" y="15482"/>
                  </a:lnTo>
                  <a:lnTo>
                    <a:pt x="17773" y="15208"/>
                  </a:lnTo>
                  <a:cubicBezTo>
                    <a:pt x="17922" y="15109"/>
                    <a:pt x="18096" y="14984"/>
                    <a:pt x="18295" y="14860"/>
                  </a:cubicBezTo>
                  <a:cubicBezTo>
                    <a:pt x="18495" y="14735"/>
                    <a:pt x="18694" y="14586"/>
                    <a:pt x="18918" y="14462"/>
                  </a:cubicBezTo>
                  <a:cubicBezTo>
                    <a:pt x="19142" y="14337"/>
                    <a:pt x="19366" y="14238"/>
                    <a:pt x="19565" y="14138"/>
                  </a:cubicBezTo>
                  <a:cubicBezTo>
                    <a:pt x="19764" y="14039"/>
                    <a:pt x="19963" y="13964"/>
                    <a:pt x="20137" y="13889"/>
                  </a:cubicBezTo>
                  <a:lnTo>
                    <a:pt x="20560" y="13715"/>
                  </a:lnTo>
                  <a:close/>
                  <a:moveTo>
                    <a:pt x="27729" y="14760"/>
                  </a:moveTo>
                  <a:lnTo>
                    <a:pt x="27928" y="15582"/>
                  </a:lnTo>
                  <a:lnTo>
                    <a:pt x="27679" y="15656"/>
                  </a:lnTo>
                  <a:lnTo>
                    <a:pt x="27455" y="14810"/>
                  </a:lnTo>
                  <a:lnTo>
                    <a:pt x="27729" y="14760"/>
                  </a:lnTo>
                  <a:close/>
                  <a:moveTo>
                    <a:pt x="41643" y="15034"/>
                  </a:moveTo>
                  <a:lnTo>
                    <a:pt x="41892" y="15159"/>
                  </a:lnTo>
                  <a:lnTo>
                    <a:pt x="41593" y="15706"/>
                  </a:lnTo>
                  <a:lnTo>
                    <a:pt x="41369" y="15582"/>
                  </a:lnTo>
                  <a:lnTo>
                    <a:pt x="41643" y="15034"/>
                  </a:lnTo>
                  <a:close/>
                  <a:moveTo>
                    <a:pt x="27206" y="14885"/>
                  </a:moveTo>
                  <a:lnTo>
                    <a:pt x="27430" y="15731"/>
                  </a:lnTo>
                  <a:lnTo>
                    <a:pt x="27182" y="15806"/>
                  </a:lnTo>
                  <a:lnTo>
                    <a:pt x="26957" y="14960"/>
                  </a:lnTo>
                  <a:lnTo>
                    <a:pt x="27206" y="14885"/>
                  </a:lnTo>
                  <a:close/>
                  <a:moveTo>
                    <a:pt x="42116" y="15283"/>
                  </a:moveTo>
                  <a:lnTo>
                    <a:pt x="42340" y="15432"/>
                  </a:lnTo>
                  <a:lnTo>
                    <a:pt x="42041" y="15930"/>
                  </a:lnTo>
                  <a:lnTo>
                    <a:pt x="41817" y="15806"/>
                  </a:lnTo>
                  <a:lnTo>
                    <a:pt x="42116" y="15283"/>
                  </a:lnTo>
                  <a:close/>
                  <a:moveTo>
                    <a:pt x="26684" y="15034"/>
                  </a:moveTo>
                  <a:lnTo>
                    <a:pt x="26933" y="15880"/>
                  </a:lnTo>
                  <a:lnTo>
                    <a:pt x="26684" y="15955"/>
                  </a:lnTo>
                  <a:lnTo>
                    <a:pt x="26435" y="15109"/>
                  </a:lnTo>
                  <a:lnTo>
                    <a:pt x="26684" y="15034"/>
                  </a:lnTo>
                  <a:close/>
                  <a:moveTo>
                    <a:pt x="26186" y="15184"/>
                  </a:moveTo>
                  <a:lnTo>
                    <a:pt x="26435" y="16030"/>
                  </a:lnTo>
                  <a:lnTo>
                    <a:pt x="26186" y="16104"/>
                  </a:lnTo>
                  <a:lnTo>
                    <a:pt x="25912" y="15258"/>
                  </a:lnTo>
                  <a:lnTo>
                    <a:pt x="26186" y="15184"/>
                  </a:lnTo>
                  <a:close/>
                  <a:moveTo>
                    <a:pt x="42589" y="15582"/>
                  </a:moveTo>
                  <a:lnTo>
                    <a:pt x="42788" y="15756"/>
                  </a:lnTo>
                  <a:lnTo>
                    <a:pt x="42465" y="16204"/>
                  </a:lnTo>
                  <a:lnTo>
                    <a:pt x="42241" y="16055"/>
                  </a:lnTo>
                  <a:lnTo>
                    <a:pt x="42589" y="15582"/>
                  </a:lnTo>
                  <a:close/>
                  <a:moveTo>
                    <a:pt x="25663" y="15333"/>
                  </a:moveTo>
                  <a:lnTo>
                    <a:pt x="25937" y="16179"/>
                  </a:lnTo>
                  <a:lnTo>
                    <a:pt x="25688" y="16279"/>
                  </a:lnTo>
                  <a:lnTo>
                    <a:pt x="25414" y="15432"/>
                  </a:lnTo>
                  <a:lnTo>
                    <a:pt x="25663" y="15333"/>
                  </a:lnTo>
                  <a:close/>
                  <a:moveTo>
                    <a:pt x="25165" y="15507"/>
                  </a:moveTo>
                  <a:lnTo>
                    <a:pt x="25439" y="16353"/>
                  </a:lnTo>
                  <a:lnTo>
                    <a:pt x="25190" y="16453"/>
                  </a:lnTo>
                  <a:lnTo>
                    <a:pt x="24916" y="15582"/>
                  </a:lnTo>
                  <a:lnTo>
                    <a:pt x="25165" y="15507"/>
                  </a:lnTo>
                  <a:close/>
                  <a:moveTo>
                    <a:pt x="43012" y="15930"/>
                  </a:moveTo>
                  <a:lnTo>
                    <a:pt x="43236" y="16104"/>
                  </a:lnTo>
                  <a:lnTo>
                    <a:pt x="42863" y="16528"/>
                  </a:lnTo>
                  <a:lnTo>
                    <a:pt x="42664" y="16378"/>
                  </a:lnTo>
                  <a:lnTo>
                    <a:pt x="43012" y="15930"/>
                  </a:lnTo>
                  <a:close/>
                  <a:moveTo>
                    <a:pt x="24643" y="15656"/>
                  </a:moveTo>
                  <a:lnTo>
                    <a:pt x="24966" y="16528"/>
                  </a:lnTo>
                  <a:lnTo>
                    <a:pt x="24717" y="16627"/>
                  </a:lnTo>
                  <a:lnTo>
                    <a:pt x="24394" y="15756"/>
                  </a:lnTo>
                  <a:lnTo>
                    <a:pt x="24643" y="15656"/>
                  </a:lnTo>
                  <a:close/>
                  <a:moveTo>
                    <a:pt x="24145" y="15831"/>
                  </a:moveTo>
                  <a:lnTo>
                    <a:pt x="24468" y="16702"/>
                  </a:lnTo>
                  <a:lnTo>
                    <a:pt x="24219" y="16801"/>
                  </a:lnTo>
                  <a:lnTo>
                    <a:pt x="23896" y="15930"/>
                  </a:lnTo>
                  <a:lnTo>
                    <a:pt x="24145" y="15831"/>
                  </a:lnTo>
                  <a:close/>
                  <a:moveTo>
                    <a:pt x="23647" y="16030"/>
                  </a:moveTo>
                  <a:lnTo>
                    <a:pt x="23971" y="16901"/>
                  </a:lnTo>
                  <a:lnTo>
                    <a:pt x="23722" y="17001"/>
                  </a:lnTo>
                  <a:lnTo>
                    <a:pt x="23398" y="16104"/>
                  </a:lnTo>
                  <a:lnTo>
                    <a:pt x="23647" y="16030"/>
                  </a:lnTo>
                  <a:close/>
                  <a:moveTo>
                    <a:pt x="14082" y="17072"/>
                  </a:moveTo>
                  <a:cubicBezTo>
                    <a:pt x="14051" y="17098"/>
                    <a:pt x="14020" y="17124"/>
                    <a:pt x="13989" y="17150"/>
                  </a:cubicBezTo>
                  <a:cubicBezTo>
                    <a:pt x="14020" y="17124"/>
                    <a:pt x="14051" y="17098"/>
                    <a:pt x="14082" y="17072"/>
                  </a:cubicBezTo>
                  <a:close/>
                  <a:moveTo>
                    <a:pt x="23149" y="16204"/>
                  </a:moveTo>
                  <a:lnTo>
                    <a:pt x="23498" y="17075"/>
                  </a:lnTo>
                  <a:lnTo>
                    <a:pt x="23249" y="17175"/>
                  </a:lnTo>
                  <a:lnTo>
                    <a:pt x="22900" y="16304"/>
                  </a:lnTo>
                  <a:lnTo>
                    <a:pt x="23149" y="16204"/>
                  </a:lnTo>
                  <a:close/>
                  <a:moveTo>
                    <a:pt x="22651" y="16403"/>
                  </a:moveTo>
                  <a:lnTo>
                    <a:pt x="23000" y="17274"/>
                  </a:lnTo>
                  <a:lnTo>
                    <a:pt x="22776" y="17374"/>
                  </a:lnTo>
                  <a:lnTo>
                    <a:pt x="22402" y="16503"/>
                  </a:lnTo>
                  <a:lnTo>
                    <a:pt x="22651" y="16403"/>
                  </a:lnTo>
                  <a:close/>
                  <a:moveTo>
                    <a:pt x="33628" y="10952"/>
                  </a:moveTo>
                  <a:lnTo>
                    <a:pt x="33628" y="10952"/>
                  </a:lnTo>
                  <a:cubicBezTo>
                    <a:pt x="32010" y="11151"/>
                    <a:pt x="30392" y="11350"/>
                    <a:pt x="28799" y="11699"/>
                  </a:cubicBezTo>
                  <a:cubicBezTo>
                    <a:pt x="25613" y="12396"/>
                    <a:pt x="22527" y="13516"/>
                    <a:pt x="19639" y="15059"/>
                  </a:cubicBezTo>
                  <a:cubicBezTo>
                    <a:pt x="19291" y="15233"/>
                    <a:pt x="18918" y="15432"/>
                    <a:pt x="18569" y="15632"/>
                  </a:cubicBezTo>
                  <a:lnTo>
                    <a:pt x="17524" y="16254"/>
                  </a:lnTo>
                  <a:cubicBezTo>
                    <a:pt x="17150" y="16453"/>
                    <a:pt x="16827" y="16677"/>
                    <a:pt x="16478" y="16901"/>
                  </a:cubicBezTo>
                  <a:lnTo>
                    <a:pt x="15433" y="17573"/>
                  </a:lnTo>
                  <a:cubicBezTo>
                    <a:pt x="16752" y="16577"/>
                    <a:pt x="18121" y="15656"/>
                    <a:pt x="19565" y="14885"/>
                  </a:cubicBezTo>
                  <a:cubicBezTo>
                    <a:pt x="20984" y="14088"/>
                    <a:pt x="22477" y="13391"/>
                    <a:pt x="24020" y="12819"/>
                  </a:cubicBezTo>
                  <a:cubicBezTo>
                    <a:pt x="25564" y="12246"/>
                    <a:pt x="27157" y="11823"/>
                    <a:pt x="28750" y="11500"/>
                  </a:cubicBezTo>
                  <a:cubicBezTo>
                    <a:pt x="29571" y="11350"/>
                    <a:pt x="30368" y="11226"/>
                    <a:pt x="31189" y="11126"/>
                  </a:cubicBezTo>
                  <a:cubicBezTo>
                    <a:pt x="32010" y="11052"/>
                    <a:pt x="32832" y="11002"/>
                    <a:pt x="33628" y="10952"/>
                  </a:cubicBezTo>
                  <a:close/>
                  <a:moveTo>
                    <a:pt x="22153" y="16602"/>
                  </a:moveTo>
                  <a:lnTo>
                    <a:pt x="22527" y="17473"/>
                  </a:lnTo>
                  <a:lnTo>
                    <a:pt x="22278" y="17573"/>
                  </a:lnTo>
                  <a:lnTo>
                    <a:pt x="21905" y="16702"/>
                  </a:lnTo>
                  <a:lnTo>
                    <a:pt x="22153" y="16602"/>
                  </a:lnTo>
                  <a:close/>
                  <a:moveTo>
                    <a:pt x="34300" y="11375"/>
                  </a:moveTo>
                  <a:lnTo>
                    <a:pt x="34300" y="11400"/>
                  </a:lnTo>
                  <a:cubicBezTo>
                    <a:pt x="32658" y="11574"/>
                    <a:pt x="31015" y="11749"/>
                    <a:pt x="29397" y="12072"/>
                  </a:cubicBezTo>
                  <a:cubicBezTo>
                    <a:pt x="27779" y="12396"/>
                    <a:pt x="26186" y="12819"/>
                    <a:pt x="24618" y="13366"/>
                  </a:cubicBezTo>
                  <a:cubicBezTo>
                    <a:pt x="23074" y="13914"/>
                    <a:pt x="21531" y="14561"/>
                    <a:pt x="20063" y="15308"/>
                  </a:cubicBezTo>
                  <a:cubicBezTo>
                    <a:pt x="19789" y="15457"/>
                    <a:pt x="19266" y="15706"/>
                    <a:pt x="18967" y="15856"/>
                  </a:cubicBezTo>
                  <a:lnTo>
                    <a:pt x="17897" y="16478"/>
                  </a:lnTo>
                  <a:cubicBezTo>
                    <a:pt x="17698" y="16577"/>
                    <a:pt x="17524" y="16677"/>
                    <a:pt x="17350" y="16801"/>
                  </a:cubicBezTo>
                  <a:cubicBezTo>
                    <a:pt x="17175" y="16901"/>
                    <a:pt x="16951" y="17025"/>
                    <a:pt x="16827" y="17100"/>
                  </a:cubicBezTo>
                  <a:lnTo>
                    <a:pt x="15756" y="17747"/>
                  </a:lnTo>
                  <a:cubicBezTo>
                    <a:pt x="17101" y="16777"/>
                    <a:pt x="18519" y="15905"/>
                    <a:pt x="19988" y="15109"/>
                  </a:cubicBezTo>
                  <a:cubicBezTo>
                    <a:pt x="21457" y="14337"/>
                    <a:pt x="22975" y="13690"/>
                    <a:pt x="24543" y="13118"/>
                  </a:cubicBezTo>
                  <a:cubicBezTo>
                    <a:pt x="26111" y="12595"/>
                    <a:pt x="27704" y="12172"/>
                    <a:pt x="29347" y="11873"/>
                  </a:cubicBezTo>
                  <a:cubicBezTo>
                    <a:pt x="30168" y="11749"/>
                    <a:pt x="30990" y="11624"/>
                    <a:pt x="31811" y="11549"/>
                  </a:cubicBezTo>
                  <a:cubicBezTo>
                    <a:pt x="32633" y="11475"/>
                    <a:pt x="33479" y="11425"/>
                    <a:pt x="34300" y="11375"/>
                  </a:cubicBezTo>
                  <a:close/>
                  <a:moveTo>
                    <a:pt x="21656" y="16801"/>
                  </a:moveTo>
                  <a:lnTo>
                    <a:pt x="22054" y="17698"/>
                  </a:lnTo>
                  <a:lnTo>
                    <a:pt x="21805" y="17797"/>
                  </a:lnTo>
                  <a:lnTo>
                    <a:pt x="21432" y="16901"/>
                  </a:lnTo>
                  <a:lnTo>
                    <a:pt x="21656" y="16801"/>
                  </a:lnTo>
                  <a:close/>
                  <a:moveTo>
                    <a:pt x="34972" y="11823"/>
                  </a:moveTo>
                  <a:lnTo>
                    <a:pt x="34972" y="11823"/>
                  </a:lnTo>
                  <a:cubicBezTo>
                    <a:pt x="33305" y="11948"/>
                    <a:pt x="31637" y="12147"/>
                    <a:pt x="29994" y="12446"/>
                  </a:cubicBezTo>
                  <a:cubicBezTo>
                    <a:pt x="28351" y="12744"/>
                    <a:pt x="26733" y="13142"/>
                    <a:pt x="25140" y="13690"/>
                  </a:cubicBezTo>
                  <a:cubicBezTo>
                    <a:pt x="23547" y="14188"/>
                    <a:pt x="22004" y="14810"/>
                    <a:pt x="20511" y="15557"/>
                  </a:cubicBezTo>
                  <a:cubicBezTo>
                    <a:pt x="20287" y="15656"/>
                    <a:pt x="19590" y="15980"/>
                    <a:pt x="19391" y="16104"/>
                  </a:cubicBezTo>
                  <a:lnTo>
                    <a:pt x="18270" y="16677"/>
                  </a:lnTo>
                  <a:cubicBezTo>
                    <a:pt x="18096" y="16777"/>
                    <a:pt x="17897" y="16876"/>
                    <a:pt x="17723" y="17001"/>
                  </a:cubicBezTo>
                  <a:cubicBezTo>
                    <a:pt x="17623" y="17075"/>
                    <a:pt x="17275" y="17249"/>
                    <a:pt x="17175" y="17299"/>
                  </a:cubicBezTo>
                  <a:lnTo>
                    <a:pt x="16105" y="17922"/>
                  </a:lnTo>
                  <a:cubicBezTo>
                    <a:pt x="17474" y="16976"/>
                    <a:pt x="18918" y="16104"/>
                    <a:pt x="20411" y="15358"/>
                  </a:cubicBezTo>
                  <a:cubicBezTo>
                    <a:pt x="21905" y="14611"/>
                    <a:pt x="23473" y="13964"/>
                    <a:pt x="25066" y="13416"/>
                  </a:cubicBezTo>
                  <a:cubicBezTo>
                    <a:pt x="26659" y="12918"/>
                    <a:pt x="28302" y="12520"/>
                    <a:pt x="29969" y="12246"/>
                  </a:cubicBezTo>
                  <a:cubicBezTo>
                    <a:pt x="30791" y="12097"/>
                    <a:pt x="31612" y="12022"/>
                    <a:pt x="32458" y="11923"/>
                  </a:cubicBezTo>
                  <a:cubicBezTo>
                    <a:pt x="33272" y="11849"/>
                    <a:pt x="34134" y="11824"/>
                    <a:pt x="34972" y="11823"/>
                  </a:cubicBezTo>
                  <a:close/>
                  <a:moveTo>
                    <a:pt x="36554" y="16070"/>
                  </a:moveTo>
                  <a:cubicBezTo>
                    <a:pt x="36651" y="16070"/>
                    <a:pt x="36746" y="16073"/>
                    <a:pt x="36839" y="16080"/>
                  </a:cubicBezTo>
                  <a:cubicBezTo>
                    <a:pt x="37586" y="16080"/>
                    <a:pt x="38333" y="16129"/>
                    <a:pt x="39055" y="16279"/>
                  </a:cubicBezTo>
                  <a:cubicBezTo>
                    <a:pt x="39776" y="16403"/>
                    <a:pt x="40473" y="16627"/>
                    <a:pt x="41145" y="16926"/>
                  </a:cubicBezTo>
                  <a:cubicBezTo>
                    <a:pt x="41797" y="17182"/>
                    <a:pt x="42383" y="17525"/>
                    <a:pt x="42904" y="17975"/>
                  </a:cubicBezTo>
                  <a:lnTo>
                    <a:pt x="42904" y="17975"/>
                  </a:lnTo>
                  <a:cubicBezTo>
                    <a:pt x="42641" y="17805"/>
                    <a:pt x="42376" y="17655"/>
                    <a:pt x="42091" y="17523"/>
                  </a:cubicBezTo>
                  <a:cubicBezTo>
                    <a:pt x="41768" y="17349"/>
                    <a:pt x="41419" y="17200"/>
                    <a:pt x="41071" y="17100"/>
                  </a:cubicBezTo>
                  <a:cubicBezTo>
                    <a:pt x="40399" y="16851"/>
                    <a:pt x="39702" y="16652"/>
                    <a:pt x="39005" y="16503"/>
                  </a:cubicBezTo>
                  <a:cubicBezTo>
                    <a:pt x="38656" y="16453"/>
                    <a:pt x="38283" y="16378"/>
                    <a:pt x="37934" y="16353"/>
                  </a:cubicBezTo>
                  <a:lnTo>
                    <a:pt x="37387" y="16329"/>
                  </a:lnTo>
                  <a:lnTo>
                    <a:pt x="36839" y="16279"/>
                  </a:lnTo>
                  <a:cubicBezTo>
                    <a:pt x="36599" y="16262"/>
                    <a:pt x="36358" y="16257"/>
                    <a:pt x="36117" y="16257"/>
                  </a:cubicBezTo>
                  <a:cubicBezTo>
                    <a:pt x="35636" y="16257"/>
                    <a:pt x="35155" y="16279"/>
                    <a:pt x="34674" y="16279"/>
                  </a:cubicBezTo>
                  <a:cubicBezTo>
                    <a:pt x="35022" y="16229"/>
                    <a:pt x="35396" y="16154"/>
                    <a:pt x="35744" y="16129"/>
                  </a:cubicBezTo>
                  <a:cubicBezTo>
                    <a:pt x="36017" y="16093"/>
                    <a:pt x="36291" y="16070"/>
                    <a:pt x="36554" y="16070"/>
                  </a:cubicBezTo>
                  <a:close/>
                  <a:moveTo>
                    <a:pt x="9733" y="17847"/>
                  </a:moveTo>
                  <a:cubicBezTo>
                    <a:pt x="9733" y="17847"/>
                    <a:pt x="9733" y="17922"/>
                    <a:pt x="9708" y="17996"/>
                  </a:cubicBezTo>
                  <a:lnTo>
                    <a:pt x="9733" y="17847"/>
                  </a:lnTo>
                  <a:close/>
                  <a:moveTo>
                    <a:pt x="21183" y="17001"/>
                  </a:moveTo>
                  <a:lnTo>
                    <a:pt x="21581" y="17897"/>
                  </a:lnTo>
                  <a:lnTo>
                    <a:pt x="21332" y="17996"/>
                  </a:lnTo>
                  <a:lnTo>
                    <a:pt x="20934" y="17100"/>
                  </a:lnTo>
                  <a:lnTo>
                    <a:pt x="21183" y="17001"/>
                  </a:lnTo>
                  <a:close/>
                  <a:moveTo>
                    <a:pt x="35669" y="12246"/>
                  </a:moveTo>
                  <a:cubicBezTo>
                    <a:pt x="33977" y="12321"/>
                    <a:pt x="32284" y="12495"/>
                    <a:pt x="30616" y="12769"/>
                  </a:cubicBezTo>
                  <a:lnTo>
                    <a:pt x="30592" y="12794"/>
                  </a:lnTo>
                  <a:cubicBezTo>
                    <a:pt x="28924" y="13068"/>
                    <a:pt x="27281" y="13441"/>
                    <a:pt x="25663" y="13964"/>
                  </a:cubicBezTo>
                  <a:cubicBezTo>
                    <a:pt x="24045" y="14462"/>
                    <a:pt x="22477" y="15059"/>
                    <a:pt x="20934" y="15756"/>
                  </a:cubicBezTo>
                  <a:cubicBezTo>
                    <a:pt x="20784" y="15831"/>
                    <a:pt x="19938" y="16204"/>
                    <a:pt x="19789" y="16279"/>
                  </a:cubicBezTo>
                  <a:lnTo>
                    <a:pt x="18669" y="16876"/>
                  </a:lnTo>
                  <a:cubicBezTo>
                    <a:pt x="18470" y="16976"/>
                    <a:pt x="18270" y="17050"/>
                    <a:pt x="18096" y="17150"/>
                  </a:cubicBezTo>
                  <a:cubicBezTo>
                    <a:pt x="18022" y="17200"/>
                    <a:pt x="17598" y="17424"/>
                    <a:pt x="17549" y="17473"/>
                  </a:cubicBezTo>
                  <a:lnTo>
                    <a:pt x="16429" y="18096"/>
                  </a:lnTo>
                  <a:cubicBezTo>
                    <a:pt x="17847" y="17150"/>
                    <a:pt x="19341" y="16304"/>
                    <a:pt x="20884" y="15582"/>
                  </a:cubicBezTo>
                  <a:cubicBezTo>
                    <a:pt x="22402" y="14835"/>
                    <a:pt x="23995" y="14213"/>
                    <a:pt x="25613" y="13715"/>
                  </a:cubicBezTo>
                  <a:cubicBezTo>
                    <a:pt x="27256" y="13192"/>
                    <a:pt x="28899" y="12819"/>
                    <a:pt x="30592" y="12570"/>
                  </a:cubicBezTo>
                  <a:cubicBezTo>
                    <a:pt x="31438" y="12470"/>
                    <a:pt x="32284" y="12371"/>
                    <a:pt x="33130" y="12321"/>
                  </a:cubicBezTo>
                  <a:cubicBezTo>
                    <a:pt x="33977" y="12246"/>
                    <a:pt x="34823" y="12246"/>
                    <a:pt x="35669" y="12246"/>
                  </a:cubicBezTo>
                  <a:close/>
                  <a:moveTo>
                    <a:pt x="20685" y="17225"/>
                  </a:moveTo>
                  <a:lnTo>
                    <a:pt x="21108" y="18121"/>
                  </a:lnTo>
                  <a:lnTo>
                    <a:pt x="20859" y="18220"/>
                  </a:lnTo>
                  <a:lnTo>
                    <a:pt x="20436" y="17324"/>
                  </a:lnTo>
                  <a:lnTo>
                    <a:pt x="20685" y="17225"/>
                  </a:lnTo>
                  <a:close/>
                  <a:moveTo>
                    <a:pt x="36341" y="12694"/>
                  </a:moveTo>
                  <a:cubicBezTo>
                    <a:pt x="34624" y="12744"/>
                    <a:pt x="32906" y="12894"/>
                    <a:pt x="31214" y="13142"/>
                  </a:cubicBezTo>
                  <a:cubicBezTo>
                    <a:pt x="29521" y="13391"/>
                    <a:pt x="27854" y="13765"/>
                    <a:pt x="26211" y="14263"/>
                  </a:cubicBezTo>
                  <a:cubicBezTo>
                    <a:pt x="24568" y="14711"/>
                    <a:pt x="22950" y="15308"/>
                    <a:pt x="21382" y="16005"/>
                  </a:cubicBezTo>
                  <a:cubicBezTo>
                    <a:pt x="21307" y="16030"/>
                    <a:pt x="20287" y="16478"/>
                    <a:pt x="20212" y="16503"/>
                  </a:cubicBezTo>
                  <a:lnTo>
                    <a:pt x="19067" y="17075"/>
                  </a:lnTo>
                  <a:cubicBezTo>
                    <a:pt x="18868" y="17175"/>
                    <a:pt x="18669" y="17249"/>
                    <a:pt x="18495" y="17349"/>
                  </a:cubicBezTo>
                  <a:cubicBezTo>
                    <a:pt x="18445" y="17374"/>
                    <a:pt x="17947" y="17648"/>
                    <a:pt x="17922" y="17673"/>
                  </a:cubicBezTo>
                  <a:lnTo>
                    <a:pt x="16777" y="18295"/>
                  </a:lnTo>
                  <a:cubicBezTo>
                    <a:pt x="18246" y="17374"/>
                    <a:pt x="19739" y="16553"/>
                    <a:pt x="21307" y="15831"/>
                  </a:cubicBezTo>
                  <a:cubicBezTo>
                    <a:pt x="22875" y="15109"/>
                    <a:pt x="24493" y="14511"/>
                    <a:pt x="26136" y="14014"/>
                  </a:cubicBezTo>
                  <a:cubicBezTo>
                    <a:pt x="27804" y="13541"/>
                    <a:pt x="29496" y="13192"/>
                    <a:pt x="31189" y="12968"/>
                  </a:cubicBezTo>
                  <a:cubicBezTo>
                    <a:pt x="32035" y="12844"/>
                    <a:pt x="32906" y="12769"/>
                    <a:pt x="33753" y="12719"/>
                  </a:cubicBezTo>
                  <a:cubicBezTo>
                    <a:pt x="34624" y="12694"/>
                    <a:pt x="35470" y="12694"/>
                    <a:pt x="36341" y="12694"/>
                  </a:cubicBezTo>
                  <a:close/>
                  <a:moveTo>
                    <a:pt x="35165" y="13082"/>
                  </a:moveTo>
                  <a:cubicBezTo>
                    <a:pt x="35781" y="13082"/>
                    <a:pt x="36397" y="13100"/>
                    <a:pt x="37013" y="13118"/>
                  </a:cubicBezTo>
                  <a:cubicBezTo>
                    <a:pt x="35271" y="13142"/>
                    <a:pt x="33554" y="13267"/>
                    <a:pt x="31836" y="13491"/>
                  </a:cubicBezTo>
                  <a:cubicBezTo>
                    <a:pt x="30119" y="13715"/>
                    <a:pt x="28401" y="14063"/>
                    <a:pt x="26733" y="14536"/>
                  </a:cubicBezTo>
                  <a:cubicBezTo>
                    <a:pt x="25066" y="14984"/>
                    <a:pt x="23423" y="15557"/>
                    <a:pt x="21830" y="16204"/>
                  </a:cubicBezTo>
                  <a:lnTo>
                    <a:pt x="20635" y="16727"/>
                  </a:lnTo>
                  <a:lnTo>
                    <a:pt x="19440" y="17274"/>
                  </a:lnTo>
                  <a:cubicBezTo>
                    <a:pt x="19266" y="17374"/>
                    <a:pt x="19067" y="17449"/>
                    <a:pt x="18868" y="17548"/>
                  </a:cubicBezTo>
                  <a:lnTo>
                    <a:pt x="18270" y="17847"/>
                  </a:lnTo>
                  <a:lnTo>
                    <a:pt x="17125" y="18444"/>
                  </a:lnTo>
                  <a:cubicBezTo>
                    <a:pt x="18619" y="17548"/>
                    <a:pt x="20162" y="16727"/>
                    <a:pt x="21755" y="16030"/>
                  </a:cubicBezTo>
                  <a:cubicBezTo>
                    <a:pt x="23348" y="15333"/>
                    <a:pt x="24991" y="14760"/>
                    <a:pt x="26659" y="14287"/>
                  </a:cubicBezTo>
                  <a:cubicBezTo>
                    <a:pt x="28351" y="13839"/>
                    <a:pt x="30069" y="13491"/>
                    <a:pt x="31811" y="13292"/>
                  </a:cubicBezTo>
                  <a:cubicBezTo>
                    <a:pt x="32658" y="13192"/>
                    <a:pt x="33529" y="13142"/>
                    <a:pt x="34400" y="13093"/>
                  </a:cubicBezTo>
                  <a:cubicBezTo>
                    <a:pt x="34655" y="13085"/>
                    <a:pt x="34910" y="13082"/>
                    <a:pt x="35165" y="13082"/>
                  </a:cubicBezTo>
                  <a:close/>
                  <a:moveTo>
                    <a:pt x="20212" y="17424"/>
                  </a:moveTo>
                  <a:lnTo>
                    <a:pt x="20635" y="18345"/>
                  </a:lnTo>
                  <a:lnTo>
                    <a:pt x="20411" y="18444"/>
                  </a:lnTo>
                  <a:lnTo>
                    <a:pt x="19963" y="17548"/>
                  </a:lnTo>
                  <a:lnTo>
                    <a:pt x="20212" y="17424"/>
                  </a:lnTo>
                  <a:close/>
                  <a:moveTo>
                    <a:pt x="19739" y="17648"/>
                  </a:moveTo>
                  <a:lnTo>
                    <a:pt x="20162" y="18569"/>
                  </a:lnTo>
                  <a:lnTo>
                    <a:pt x="19938" y="18693"/>
                  </a:lnTo>
                  <a:lnTo>
                    <a:pt x="19490" y="17772"/>
                  </a:lnTo>
                  <a:lnTo>
                    <a:pt x="19739" y="17648"/>
                  </a:lnTo>
                  <a:close/>
                  <a:moveTo>
                    <a:pt x="19241" y="17897"/>
                  </a:moveTo>
                  <a:lnTo>
                    <a:pt x="19714" y="18818"/>
                  </a:lnTo>
                  <a:lnTo>
                    <a:pt x="19465" y="18917"/>
                  </a:lnTo>
                  <a:lnTo>
                    <a:pt x="19017" y="18021"/>
                  </a:lnTo>
                  <a:lnTo>
                    <a:pt x="19241" y="17897"/>
                  </a:lnTo>
                  <a:close/>
                  <a:moveTo>
                    <a:pt x="31911" y="17025"/>
                  </a:moveTo>
                  <a:cubicBezTo>
                    <a:pt x="31712" y="17075"/>
                    <a:pt x="31438" y="17150"/>
                    <a:pt x="31089" y="17225"/>
                  </a:cubicBezTo>
                  <a:cubicBezTo>
                    <a:pt x="30766" y="17324"/>
                    <a:pt x="30368" y="17424"/>
                    <a:pt x="29944" y="17548"/>
                  </a:cubicBezTo>
                  <a:cubicBezTo>
                    <a:pt x="29521" y="17648"/>
                    <a:pt x="29073" y="17797"/>
                    <a:pt x="28625" y="17922"/>
                  </a:cubicBezTo>
                  <a:cubicBezTo>
                    <a:pt x="28177" y="18046"/>
                    <a:pt x="27729" y="18170"/>
                    <a:pt x="27306" y="18320"/>
                  </a:cubicBezTo>
                  <a:cubicBezTo>
                    <a:pt x="26908" y="18444"/>
                    <a:pt x="26509" y="18569"/>
                    <a:pt x="26186" y="18668"/>
                  </a:cubicBezTo>
                  <a:cubicBezTo>
                    <a:pt x="25851" y="18788"/>
                    <a:pt x="25585" y="18861"/>
                    <a:pt x="25410" y="18933"/>
                  </a:cubicBezTo>
                  <a:lnTo>
                    <a:pt x="25410" y="18933"/>
                  </a:lnTo>
                  <a:lnTo>
                    <a:pt x="26161" y="18618"/>
                  </a:lnTo>
                  <a:cubicBezTo>
                    <a:pt x="26460" y="18469"/>
                    <a:pt x="26858" y="18320"/>
                    <a:pt x="27281" y="18170"/>
                  </a:cubicBezTo>
                  <a:cubicBezTo>
                    <a:pt x="27679" y="18021"/>
                    <a:pt x="28127" y="17847"/>
                    <a:pt x="28575" y="17722"/>
                  </a:cubicBezTo>
                  <a:cubicBezTo>
                    <a:pt x="29023" y="17598"/>
                    <a:pt x="29471" y="17498"/>
                    <a:pt x="29920" y="17399"/>
                  </a:cubicBezTo>
                  <a:cubicBezTo>
                    <a:pt x="30343" y="17299"/>
                    <a:pt x="30741" y="17225"/>
                    <a:pt x="31089" y="17175"/>
                  </a:cubicBezTo>
                  <a:lnTo>
                    <a:pt x="31911" y="17025"/>
                  </a:lnTo>
                  <a:close/>
                  <a:moveTo>
                    <a:pt x="18768" y="18121"/>
                  </a:moveTo>
                  <a:lnTo>
                    <a:pt x="19241" y="19042"/>
                  </a:lnTo>
                  <a:lnTo>
                    <a:pt x="19017" y="19166"/>
                  </a:lnTo>
                  <a:lnTo>
                    <a:pt x="18544" y="18245"/>
                  </a:lnTo>
                  <a:lnTo>
                    <a:pt x="18768" y="18121"/>
                  </a:lnTo>
                  <a:close/>
                  <a:moveTo>
                    <a:pt x="18295" y="18370"/>
                  </a:moveTo>
                  <a:lnTo>
                    <a:pt x="18793" y="19291"/>
                  </a:lnTo>
                  <a:lnTo>
                    <a:pt x="18544" y="19440"/>
                  </a:lnTo>
                  <a:lnTo>
                    <a:pt x="18071" y="18494"/>
                  </a:lnTo>
                  <a:lnTo>
                    <a:pt x="18295" y="18370"/>
                  </a:lnTo>
                  <a:close/>
                  <a:moveTo>
                    <a:pt x="17822" y="18594"/>
                  </a:moveTo>
                  <a:lnTo>
                    <a:pt x="18320" y="19539"/>
                  </a:lnTo>
                  <a:lnTo>
                    <a:pt x="18096" y="19664"/>
                  </a:lnTo>
                  <a:lnTo>
                    <a:pt x="17598" y="18718"/>
                  </a:lnTo>
                  <a:lnTo>
                    <a:pt x="17822" y="18594"/>
                  </a:lnTo>
                  <a:close/>
                  <a:moveTo>
                    <a:pt x="26180" y="20511"/>
                  </a:moveTo>
                  <a:lnTo>
                    <a:pt x="26180" y="20511"/>
                  </a:lnTo>
                  <a:cubicBezTo>
                    <a:pt x="26167" y="20527"/>
                    <a:pt x="26161" y="20535"/>
                    <a:pt x="26161" y="20535"/>
                  </a:cubicBezTo>
                  <a:cubicBezTo>
                    <a:pt x="26167" y="20527"/>
                    <a:pt x="26174" y="20519"/>
                    <a:pt x="26180" y="20511"/>
                  </a:cubicBezTo>
                  <a:close/>
                  <a:moveTo>
                    <a:pt x="9708" y="17996"/>
                  </a:moveTo>
                  <a:lnTo>
                    <a:pt x="9708" y="17996"/>
                  </a:lnTo>
                  <a:cubicBezTo>
                    <a:pt x="9683" y="18096"/>
                    <a:pt x="9683" y="18245"/>
                    <a:pt x="9658" y="18394"/>
                  </a:cubicBezTo>
                  <a:cubicBezTo>
                    <a:pt x="9633" y="18569"/>
                    <a:pt x="9608" y="18768"/>
                    <a:pt x="9559" y="18967"/>
                  </a:cubicBezTo>
                  <a:cubicBezTo>
                    <a:pt x="9534" y="19166"/>
                    <a:pt x="9484" y="19390"/>
                    <a:pt x="9434" y="19614"/>
                  </a:cubicBezTo>
                  <a:cubicBezTo>
                    <a:pt x="9384" y="19838"/>
                    <a:pt x="9335" y="20037"/>
                    <a:pt x="9260" y="20236"/>
                  </a:cubicBezTo>
                  <a:cubicBezTo>
                    <a:pt x="9210" y="20436"/>
                    <a:pt x="9135" y="20610"/>
                    <a:pt x="9086" y="20784"/>
                  </a:cubicBezTo>
                  <a:cubicBezTo>
                    <a:pt x="9036" y="20933"/>
                    <a:pt x="8986" y="21083"/>
                    <a:pt x="8961" y="21157"/>
                  </a:cubicBezTo>
                  <a:cubicBezTo>
                    <a:pt x="8986" y="21083"/>
                    <a:pt x="9011" y="20933"/>
                    <a:pt x="9036" y="20759"/>
                  </a:cubicBezTo>
                  <a:cubicBezTo>
                    <a:pt x="9061" y="20610"/>
                    <a:pt x="9086" y="20411"/>
                    <a:pt x="9111" y="20212"/>
                  </a:cubicBezTo>
                  <a:cubicBezTo>
                    <a:pt x="9160" y="19987"/>
                    <a:pt x="9185" y="19788"/>
                    <a:pt x="9235" y="19564"/>
                  </a:cubicBezTo>
                  <a:cubicBezTo>
                    <a:pt x="9285" y="19340"/>
                    <a:pt x="9359" y="19141"/>
                    <a:pt x="9409" y="18942"/>
                  </a:cubicBezTo>
                  <a:cubicBezTo>
                    <a:pt x="9484" y="18743"/>
                    <a:pt x="9534" y="18544"/>
                    <a:pt x="9583" y="18394"/>
                  </a:cubicBezTo>
                  <a:cubicBezTo>
                    <a:pt x="9633" y="18245"/>
                    <a:pt x="9683" y="18096"/>
                    <a:pt x="9708" y="17996"/>
                  </a:cubicBezTo>
                  <a:close/>
                  <a:moveTo>
                    <a:pt x="24244" y="19291"/>
                  </a:moveTo>
                  <a:cubicBezTo>
                    <a:pt x="24120" y="19365"/>
                    <a:pt x="23971" y="19440"/>
                    <a:pt x="23796" y="19564"/>
                  </a:cubicBezTo>
                  <a:cubicBezTo>
                    <a:pt x="23597" y="19664"/>
                    <a:pt x="23398" y="19788"/>
                    <a:pt x="23174" y="19913"/>
                  </a:cubicBezTo>
                  <a:lnTo>
                    <a:pt x="22427" y="20311"/>
                  </a:lnTo>
                  <a:lnTo>
                    <a:pt x="21656" y="20684"/>
                  </a:lnTo>
                  <a:cubicBezTo>
                    <a:pt x="21432" y="20784"/>
                    <a:pt x="21183" y="20884"/>
                    <a:pt x="20984" y="20958"/>
                  </a:cubicBezTo>
                  <a:cubicBezTo>
                    <a:pt x="20784" y="21058"/>
                    <a:pt x="20635" y="21108"/>
                    <a:pt x="20511" y="21182"/>
                  </a:cubicBezTo>
                  <a:cubicBezTo>
                    <a:pt x="20635" y="21108"/>
                    <a:pt x="20784" y="21033"/>
                    <a:pt x="20959" y="20908"/>
                  </a:cubicBezTo>
                  <a:cubicBezTo>
                    <a:pt x="21158" y="20809"/>
                    <a:pt x="21357" y="20684"/>
                    <a:pt x="21581" y="20535"/>
                  </a:cubicBezTo>
                  <a:lnTo>
                    <a:pt x="22328" y="20137"/>
                  </a:lnTo>
                  <a:lnTo>
                    <a:pt x="23074" y="19788"/>
                  </a:lnTo>
                  <a:cubicBezTo>
                    <a:pt x="23323" y="19664"/>
                    <a:pt x="23572" y="19589"/>
                    <a:pt x="23771" y="19490"/>
                  </a:cubicBezTo>
                  <a:cubicBezTo>
                    <a:pt x="23971" y="19415"/>
                    <a:pt x="24120" y="19340"/>
                    <a:pt x="24244" y="19291"/>
                  </a:cubicBezTo>
                  <a:close/>
                  <a:moveTo>
                    <a:pt x="16080" y="19116"/>
                  </a:moveTo>
                  <a:cubicBezTo>
                    <a:pt x="16578" y="19116"/>
                    <a:pt x="16976" y="19639"/>
                    <a:pt x="16976" y="20286"/>
                  </a:cubicBezTo>
                  <a:cubicBezTo>
                    <a:pt x="16976" y="20908"/>
                    <a:pt x="16578" y="21431"/>
                    <a:pt x="16080" y="21431"/>
                  </a:cubicBezTo>
                  <a:cubicBezTo>
                    <a:pt x="15607" y="21431"/>
                    <a:pt x="15209" y="20908"/>
                    <a:pt x="15209" y="20286"/>
                  </a:cubicBezTo>
                  <a:cubicBezTo>
                    <a:pt x="15209" y="19639"/>
                    <a:pt x="15607" y="19116"/>
                    <a:pt x="16080" y="19116"/>
                  </a:cubicBezTo>
                  <a:close/>
                  <a:moveTo>
                    <a:pt x="36043" y="17473"/>
                  </a:moveTo>
                  <a:lnTo>
                    <a:pt x="36043" y="17473"/>
                  </a:lnTo>
                  <a:cubicBezTo>
                    <a:pt x="38681" y="17598"/>
                    <a:pt x="41245" y="18444"/>
                    <a:pt x="43435" y="19938"/>
                  </a:cubicBezTo>
                  <a:cubicBezTo>
                    <a:pt x="42962" y="19415"/>
                    <a:pt x="42440" y="18942"/>
                    <a:pt x="41892" y="18494"/>
                  </a:cubicBezTo>
                  <a:lnTo>
                    <a:pt x="41892" y="18494"/>
                  </a:lnTo>
                  <a:lnTo>
                    <a:pt x="45974" y="21431"/>
                  </a:lnTo>
                  <a:cubicBezTo>
                    <a:pt x="44950" y="21249"/>
                    <a:pt x="43925" y="21129"/>
                    <a:pt x="42900" y="21129"/>
                  </a:cubicBezTo>
                  <a:cubicBezTo>
                    <a:pt x="42805" y="21129"/>
                    <a:pt x="42709" y="21130"/>
                    <a:pt x="42614" y="21132"/>
                  </a:cubicBezTo>
                  <a:cubicBezTo>
                    <a:pt x="42614" y="21132"/>
                    <a:pt x="42116" y="20012"/>
                    <a:pt x="39154" y="18519"/>
                  </a:cubicBezTo>
                  <a:lnTo>
                    <a:pt x="39154" y="18519"/>
                  </a:lnTo>
                  <a:cubicBezTo>
                    <a:pt x="39652" y="19166"/>
                    <a:pt x="40299" y="19714"/>
                    <a:pt x="41021" y="20112"/>
                  </a:cubicBezTo>
                  <a:cubicBezTo>
                    <a:pt x="39254" y="19490"/>
                    <a:pt x="37561" y="18594"/>
                    <a:pt x="36043" y="17473"/>
                  </a:cubicBezTo>
                  <a:close/>
                  <a:moveTo>
                    <a:pt x="33404" y="17374"/>
                  </a:moveTo>
                  <a:cubicBezTo>
                    <a:pt x="35769" y="18892"/>
                    <a:pt x="38308" y="20112"/>
                    <a:pt x="40996" y="20958"/>
                  </a:cubicBezTo>
                  <a:cubicBezTo>
                    <a:pt x="40996" y="20958"/>
                    <a:pt x="29596" y="20958"/>
                    <a:pt x="22701" y="21456"/>
                  </a:cubicBezTo>
                  <a:cubicBezTo>
                    <a:pt x="22701" y="21456"/>
                    <a:pt x="23722" y="19863"/>
                    <a:pt x="26261" y="19813"/>
                  </a:cubicBezTo>
                  <a:cubicBezTo>
                    <a:pt x="26261" y="19813"/>
                    <a:pt x="26435" y="19639"/>
                    <a:pt x="27306" y="19340"/>
                  </a:cubicBezTo>
                  <a:lnTo>
                    <a:pt x="27306" y="19340"/>
                  </a:lnTo>
                  <a:cubicBezTo>
                    <a:pt x="26890" y="19682"/>
                    <a:pt x="26523" y="20073"/>
                    <a:pt x="26180" y="20511"/>
                  </a:cubicBezTo>
                  <a:lnTo>
                    <a:pt x="26180" y="20511"/>
                  </a:lnTo>
                  <a:cubicBezTo>
                    <a:pt x="26366" y="20281"/>
                    <a:pt x="27980" y="18468"/>
                    <a:pt x="33404" y="17374"/>
                  </a:cubicBezTo>
                  <a:close/>
                  <a:moveTo>
                    <a:pt x="11425" y="14312"/>
                  </a:moveTo>
                  <a:cubicBezTo>
                    <a:pt x="11376" y="14536"/>
                    <a:pt x="11301" y="14860"/>
                    <a:pt x="11226" y="15233"/>
                  </a:cubicBezTo>
                  <a:cubicBezTo>
                    <a:pt x="11127" y="15632"/>
                    <a:pt x="11027" y="16080"/>
                    <a:pt x="10928" y="16553"/>
                  </a:cubicBezTo>
                  <a:cubicBezTo>
                    <a:pt x="10828" y="17025"/>
                    <a:pt x="10679" y="17523"/>
                    <a:pt x="10554" y="18021"/>
                  </a:cubicBezTo>
                  <a:cubicBezTo>
                    <a:pt x="10430" y="18544"/>
                    <a:pt x="10280" y="19042"/>
                    <a:pt x="10156" y="19490"/>
                  </a:cubicBezTo>
                  <a:cubicBezTo>
                    <a:pt x="10032" y="19963"/>
                    <a:pt x="9882" y="20411"/>
                    <a:pt x="9783" y="20784"/>
                  </a:cubicBezTo>
                  <a:cubicBezTo>
                    <a:pt x="9658" y="21157"/>
                    <a:pt x="9559" y="21481"/>
                    <a:pt x="9509" y="21680"/>
                  </a:cubicBezTo>
                  <a:lnTo>
                    <a:pt x="9484" y="21680"/>
                  </a:lnTo>
                  <a:cubicBezTo>
                    <a:pt x="9534" y="21456"/>
                    <a:pt x="9608" y="21157"/>
                    <a:pt x="9708" y="20759"/>
                  </a:cubicBezTo>
                  <a:cubicBezTo>
                    <a:pt x="9783" y="20361"/>
                    <a:pt x="9882" y="19938"/>
                    <a:pt x="10007" y="19440"/>
                  </a:cubicBezTo>
                  <a:cubicBezTo>
                    <a:pt x="10131" y="18967"/>
                    <a:pt x="10256" y="18469"/>
                    <a:pt x="10380" y="17971"/>
                  </a:cubicBezTo>
                  <a:cubicBezTo>
                    <a:pt x="10504" y="17473"/>
                    <a:pt x="10654" y="16951"/>
                    <a:pt x="10778" y="16503"/>
                  </a:cubicBezTo>
                  <a:cubicBezTo>
                    <a:pt x="10903" y="16030"/>
                    <a:pt x="11052" y="15582"/>
                    <a:pt x="11152" y="15208"/>
                  </a:cubicBezTo>
                  <a:cubicBezTo>
                    <a:pt x="11276" y="14835"/>
                    <a:pt x="11351" y="14536"/>
                    <a:pt x="11425" y="14312"/>
                  </a:cubicBezTo>
                  <a:close/>
                  <a:moveTo>
                    <a:pt x="18370" y="4256"/>
                  </a:moveTo>
                  <a:cubicBezTo>
                    <a:pt x="19017" y="6596"/>
                    <a:pt x="19988" y="8811"/>
                    <a:pt x="21257" y="10877"/>
                  </a:cubicBezTo>
                  <a:lnTo>
                    <a:pt x="20162" y="8065"/>
                  </a:lnTo>
                  <a:lnTo>
                    <a:pt x="20162" y="8065"/>
                  </a:lnTo>
                  <a:cubicBezTo>
                    <a:pt x="20834" y="9533"/>
                    <a:pt x="21631" y="10927"/>
                    <a:pt x="22502" y="12271"/>
                  </a:cubicBezTo>
                  <a:cubicBezTo>
                    <a:pt x="22502" y="12271"/>
                    <a:pt x="17324" y="14372"/>
                    <a:pt x="14082" y="17072"/>
                  </a:cubicBezTo>
                  <a:lnTo>
                    <a:pt x="14082" y="17072"/>
                  </a:lnTo>
                  <a:cubicBezTo>
                    <a:pt x="14732" y="16535"/>
                    <a:pt x="15470" y="16090"/>
                    <a:pt x="16254" y="15781"/>
                  </a:cubicBezTo>
                  <a:lnTo>
                    <a:pt x="16254" y="15781"/>
                  </a:lnTo>
                  <a:cubicBezTo>
                    <a:pt x="16254" y="15781"/>
                    <a:pt x="11944" y="18702"/>
                    <a:pt x="10105" y="21885"/>
                  </a:cubicBezTo>
                  <a:lnTo>
                    <a:pt x="10105" y="21885"/>
                  </a:lnTo>
                  <a:cubicBezTo>
                    <a:pt x="10943" y="20392"/>
                    <a:pt x="11914" y="18988"/>
                    <a:pt x="13018" y="17673"/>
                  </a:cubicBezTo>
                  <a:cubicBezTo>
                    <a:pt x="13218" y="16503"/>
                    <a:pt x="13566" y="15383"/>
                    <a:pt x="14039" y="14287"/>
                  </a:cubicBezTo>
                  <a:lnTo>
                    <a:pt x="14039" y="14287"/>
                  </a:lnTo>
                  <a:cubicBezTo>
                    <a:pt x="12994" y="15233"/>
                    <a:pt x="12073" y="16279"/>
                    <a:pt x="11326" y="17449"/>
                  </a:cubicBezTo>
                  <a:cubicBezTo>
                    <a:pt x="11923" y="14636"/>
                    <a:pt x="12844" y="11923"/>
                    <a:pt x="14039" y="9284"/>
                  </a:cubicBezTo>
                  <a:lnTo>
                    <a:pt x="14039" y="9284"/>
                  </a:lnTo>
                  <a:cubicBezTo>
                    <a:pt x="12297" y="10753"/>
                    <a:pt x="10629" y="12321"/>
                    <a:pt x="9086" y="13989"/>
                  </a:cubicBezTo>
                  <a:cubicBezTo>
                    <a:pt x="9086" y="13989"/>
                    <a:pt x="11401" y="11101"/>
                    <a:pt x="16229" y="6721"/>
                  </a:cubicBezTo>
                  <a:lnTo>
                    <a:pt x="16229" y="6721"/>
                  </a:lnTo>
                  <a:cubicBezTo>
                    <a:pt x="14039" y="8363"/>
                    <a:pt x="11948" y="10131"/>
                    <a:pt x="9957" y="12022"/>
                  </a:cubicBezTo>
                  <a:cubicBezTo>
                    <a:pt x="9957" y="12022"/>
                    <a:pt x="12446" y="9483"/>
                    <a:pt x="18370" y="4256"/>
                  </a:cubicBezTo>
                  <a:close/>
                  <a:moveTo>
                    <a:pt x="37796" y="21224"/>
                  </a:moveTo>
                  <a:cubicBezTo>
                    <a:pt x="38790" y="21224"/>
                    <a:pt x="39783" y="21240"/>
                    <a:pt x="40772" y="21282"/>
                  </a:cubicBezTo>
                  <a:cubicBezTo>
                    <a:pt x="41942" y="21332"/>
                    <a:pt x="43112" y="21406"/>
                    <a:pt x="44282" y="21556"/>
                  </a:cubicBezTo>
                  <a:cubicBezTo>
                    <a:pt x="44854" y="21630"/>
                    <a:pt x="45452" y="21730"/>
                    <a:pt x="45999" y="21879"/>
                  </a:cubicBezTo>
                  <a:cubicBezTo>
                    <a:pt x="46452" y="21974"/>
                    <a:pt x="46862" y="22154"/>
                    <a:pt x="47239" y="22398"/>
                  </a:cubicBezTo>
                  <a:lnTo>
                    <a:pt x="47239" y="22398"/>
                  </a:lnTo>
                  <a:cubicBezTo>
                    <a:pt x="47104" y="22319"/>
                    <a:pt x="46963" y="22254"/>
                    <a:pt x="46821" y="22203"/>
                  </a:cubicBezTo>
                  <a:cubicBezTo>
                    <a:pt x="46547" y="22103"/>
                    <a:pt x="46273" y="22004"/>
                    <a:pt x="45999" y="21954"/>
                  </a:cubicBezTo>
                  <a:cubicBezTo>
                    <a:pt x="45427" y="21805"/>
                    <a:pt x="44854" y="21730"/>
                    <a:pt x="44257" y="21655"/>
                  </a:cubicBezTo>
                  <a:cubicBezTo>
                    <a:pt x="43112" y="21531"/>
                    <a:pt x="41942" y="21481"/>
                    <a:pt x="40772" y="21456"/>
                  </a:cubicBezTo>
                  <a:cubicBezTo>
                    <a:pt x="40187" y="21450"/>
                    <a:pt x="39602" y="21447"/>
                    <a:pt x="39017" y="21447"/>
                  </a:cubicBezTo>
                  <a:cubicBezTo>
                    <a:pt x="37262" y="21447"/>
                    <a:pt x="35508" y="21475"/>
                    <a:pt x="33753" y="21531"/>
                  </a:cubicBezTo>
                  <a:lnTo>
                    <a:pt x="26709" y="21755"/>
                  </a:lnTo>
                  <a:cubicBezTo>
                    <a:pt x="25054" y="21790"/>
                    <a:pt x="23400" y="21825"/>
                    <a:pt x="21745" y="21825"/>
                  </a:cubicBezTo>
                  <a:cubicBezTo>
                    <a:pt x="21060" y="21825"/>
                    <a:pt x="20375" y="21819"/>
                    <a:pt x="19689" y="21805"/>
                  </a:cubicBezTo>
                  <a:cubicBezTo>
                    <a:pt x="20859" y="21780"/>
                    <a:pt x="22029" y="21730"/>
                    <a:pt x="23199" y="21680"/>
                  </a:cubicBezTo>
                  <a:lnTo>
                    <a:pt x="26709" y="21556"/>
                  </a:lnTo>
                  <a:cubicBezTo>
                    <a:pt x="29048" y="21431"/>
                    <a:pt x="31388" y="21356"/>
                    <a:pt x="33728" y="21282"/>
                  </a:cubicBezTo>
                  <a:cubicBezTo>
                    <a:pt x="35079" y="21253"/>
                    <a:pt x="36438" y="21224"/>
                    <a:pt x="37796" y="21224"/>
                  </a:cubicBezTo>
                  <a:close/>
                  <a:moveTo>
                    <a:pt x="36217" y="15084"/>
                  </a:moveTo>
                  <a:lnTo>
                    <a:pt x="37138" y="15109"/>
                  </a:lnTo>
                  <a:cubicBezTo>
                    <a:pt x="37462" y="15134"/>
                    <a:pt x="37760" y="15159"/>
                    <a:pt x="38084" y="15184"/>
                  </a:cubicBezTo>
                  <a:cubicBezTo>
                    <a:pt x="38706" y="15258"/>
                    <a:pt x="39303" y="15383"/>
                    <a:pt x="39901" y="15557"/>
                  </a:cubicBezTo>
                  <a:cubicBezTo>
                    <a:pt x="41071" y="15930"/>
                    <a:pt x="42166" y="16478"/>
                    <a:pt x="43186" y="17175"/>
                  </a:cubicBezTo>
                  <a:cubicBezTo>
                    <a:pt x="42141" y="16577"/>
                    <a:pt x="40996" y="16129"/>
                    <a:pt x="39826" y="15806"/>
                  </a:cubicBezTo>
                  <a:cubicBezTo>
                    <a:pt x="39254" y="15656"/>
                    <a:pt x="38656" y="15557"/>
                    <a:pt x="38059" y="15532"/>
                  </a:cubicBezTo>
                  <a:lnTo>
                    <a:pt x="37138" y="15482"/>
                  </a:lnTo>
                  <a:lnTo>
                    <a:pt x="36217" y="15482"/>
                  </a:lnTo>
                  <a:cubicBezTo>
                    <a:pt x="33803" y="15582"/>
                    <a:pt x="31413" y="15955"/>
                    <a:pt x="29073" y="16553"/>
                  </a:cubicBezTo>
                  <a:cubicBezTo>
                    <a:pt x="26709" y="17125"/>
                    <a:pt x="24394" y="17897"/>
                    <a:pt x="22178" y="18867"/>
                  </a:cubicBezTo>
                  <a:cubicBezTo>
                    <a:pt x="19963" y="19838"/>
                    <a:pt x="17847" y="21083"/>
                    <a:pt x="15906" y="22551"/>
                  </a:cubicBezTo>
                  <a:cubicBezTo>
                    <a:pt x="17723" y="20908"/>
                    <a:pt x="19789" y="19539"/>
                    <a:pt x="22004" y="18494"/>
                  </a:cubicBezTo>
                  <a:cubicBezTo>
                    <a:pt x="24219" y="17424"/>
                    <a:pt x="26534" y="16602"/>
                    <a:pt x="28924" y="16005"/>
                  </a:cubicBezTo>
                  <a:cubicBezTo>
                    <a:pt x="31313" y="15408"/>
                    <a:pt x="33753" y="15084"/>
                    <a:pt x="36217" y="15084"/>
                  </a:cubicBezTo>
                  <a:close/>
                  <a:moveTo>
                    <a:pt x="21606" y="23447"/>
                  </a:moveTo>
                  <a:lnTo>
                    <a:pt x="21506" y="23696"/>
                  </a:lnTo>
                  <a:cubicBezTo>
                    <a:pt x="21556" y="23547"/>
                    <a:pt x="21606" y="23447"/>
                    <a:pt x="21606" y="23447"/>
                  </a:cubicBezTo>
                  <a:close/>
                  <a:moveTo>
                    <a:pt x="14412" y="19664"/>
                  </a:moveTo>
                  <a:lnTo>
                    <a:pt x="14412" y="19689"/>
                  </a:lnTo>
                  <a:cubicBezTo>
                    <a:pt x="14064" y="19987"/>
                    <a:pt x="13715" y="20336"/>
                    <a:pt x="13367" y="20684"/>
                  </a:cubicBezTo>
                  <a:cubicBezTo>
                    <a:pt x="13018" y="21008"/>
                    <a:pt x="12695" y="21356"/>
                    <a:pt x="12371" y="21705"/>
                  </a:cubicBezTo>
                  <a:cubicBezTo>
                    <a:pt x="12048" y="22053"/>
                    <a:pt x="11724" y="22402"/>
                    <a:pt x="11450" y="22775"/>
                  </a:cubicBezTo>
                  <a:cubicBezTo>
                    <a:pt x="11152" y="23124"/>
                    <a:pt x="10828" y="23522"/>
                    <a:pt x="10554" y="23895"/>
                  </a:cubicBezTo>
                  <a:cubicBezTo>
                    <a:pt x="10753" y="23447"/>
                    <a:pt x="11002" y="23024"/>
                    <a:pt x="11276" y="22651"/>
                  </a:cubicBezTo>
                  <a:cubicBezTo>
                    <a:pt x="11550" y="22253"/>
                    <a:pt x="11873" y="21879"/>
                    <a:pt x="12197" y="21531"/>
                  </a:cubicBezTo>
                  <a:cubicBezTo>
                    <a:pt x="12844" y="20809"/>
                    <a:pt x="13591" y="20187"/>
                    <a:pt x="14412" y="19664"/>
                  </a:cubicBezTo>
                  <a:close/>
                  <a:moveTo>
                    <a:pt x="14611" y="20037"/>
                  </a:moveTo>
                  <a:lnTo>
                    <a:pt x="14611" y="20037"/>
                  </a:lnTo>
                  <a:cubicBezTo>
                    <a:pt x="14263" y="20361"/>
                    <a:pt x="13890" y="20709"/>
                    <a:pt x="13541" y="21058"/>
                  </a:cubicBezTo>
                  <a:cubicBezTo>
                    <a:pt x="13193" y="21381"/>
                    <a:pt x="12869" y="21730"/>
                    <a:pt x="12546" y="22078"/>
                  </a:cubicBezTo>
                  <a:cubicBezTo>
                    <a:pt x="12197" y="22452"/>
                    <a:pt x="11873" y="22800"/>
                    <a:pt x="11575" y="23174"/>
                  </a:cubicBezTo>
                  <a:cubicBezTo>
                    <a:pt x="11251" y="23547"/>
                    <a:pt x="10952" y="23920"/>
                    <a:pt x="10654" y="24319"/>
                  </a:cubicBezTo>
                  <a:cubicBezTo>
                    <a:pt x="10853" y="23870"/>
                    <a:pt x="11102" y="23447"/>
                    <a:pt x="11401" y="23049"/>
                  </a:cubicBezTo>
                  <a:cubicBezTo>
                    <a:pt x="11674" y="22651"/>
                    <a:pt x="11998" y="22277"/>
                    <a:pt x="12346" y="21904"/>
                  </a:cubicBezTo>
                  <a:cubicBezTo>
                    <a:pt x="12994" y="21182"/>
                    <a:pt x="13765" y="20560"/>
                    <a:pt x="14611" y="20037"/>
                  </a:cubicBezTo>
                  <a:close/>
                  <a:moveTo>
                    <a:pt x="44630" y="23696"/>
                  </a:moveTo>
                  <a:cubicBezTo>
                    <a:pt x="45004" y="23696"/>
                    <a:pt x="45377" y="23721"/>
                    <a:pt x="45725" y="23771"/>
                  </a:cubicBezTo>
                  <a:lnTo>
                    <a:pt x="44630" y="23771"/>
                  </a:lnTo>
                  <a:cubicBezTo>
                    <a:pt x="44257" y="23796"/>
                    <a:pt x="43908" y="23846"/>
                    <a:pt x="43535" y="23895"/>
                  </a:cubicBezTo>
                  <a:cubicBezTo>
                    <a:pt x="43186" y="23995"/>
                    <a:pt x="42838" y="24070"/>
                    <a:pt x="42490" y="24169"/>
                  </a:cubicBezTo>
                  <a:lnTo>
                    <a:pt x="42465" y="24169"/>
                  </a:lnTo>
                  <a:cubicBezTo>
                    <a:pt x="42290" y="24219"/>
                    <a:pt x="42116" y="24269"/>
                    <a:pt x="41942" y="24343"/>
                  </a:cubicBezTo>
                  <a:lnTo>
                    <a:pt x="41419" y="24518"/>
                  </a:lnTo>
                  <a:cubicBezTo>
                    <a:pt x="41768" y="24343"/>
                    <a:pt x="42116" y="24219"/>
                    <a:pt x="42465" y="24095"/>
                  </a:cubicBezTo>
                  <a:cubicBezTo>
                    <a:pt x="42813" y="23995"/>
                    <a:pt x="43162" y="23895"/>
                    <a:pt x="43535" y="23821"/>
                  </a:cubicBezTo>
                  <a:cubicBezTo>
                    <a:pt x="43883" y="23746"/>
                    <a:pt x="44257" y="23721"/>
                    <a:pt x="44630" y="23696"/>
                  </a:cubicBezTo>
                  <a:close/>
                  <a:moveTo>
                    <a:pt x="41743" y="23995"/>
                  </a:moveTo>
                  <a:lnTo>
                    <a:pt x="41743" y="23995"/>
                  </a:lnTo>
                  <a:cubicBezTo>
                    <a:pt x="41270" y="24070"/>
                    <a:pt x="40797" y="24119"/>
                    <a:pt x="40324" y="24169"/>
                  </a:cubicBezTo>
                  <a:cubicBezTo>
                    <a:pt x="39851" y="24219"/>
                    <a:pt x="39378" y="24269"/>
                    <a:pt x="38905" y="24319"/>
                  </a:cubicBezTo>
                  <a:cubicBezTo>
                    <a:pt x="38432" y="24368"/>
                    <a:pt x="37984" y="24393"/>
                    <a:pt x="37486" y="24443"/>
                  </a:cubicBezTo>
                  <a:lnTo>
                    <a:pt x="36789" y="24493"/>
                  </a:lnTo>
                  <a:cubicBezTo>
                    <a:pt x="36541" y="24493"/>
                    <a:pt x="36317" y="24518"/>
                    <a:pt x="36068" y="24543"/>
                  </a:cubicBezTo>
                  <a:lnTo>
                    <a:pt x="36765" y="24443"/>
                  </a:lnTo>
                  <a:lnTo>
                    <a:pt x="37486" y="24368"/>
                  </a:lnTo>
                  <a:cubicBezTo>
                    <a:pt x="37959" y="24319"/>
                    <a:pt x="38407" y="24269"/>
                    <a:pt x="38905" y="24219"/>
                  </a:cubicBezTo>
                  <a:lnTo>
                    <a:pt x="40324" y="24095"/>
                  </a:lnTo>
                  <a:cubicBezTo>
                    <a:pt x="40797" y="24070"/>
                    <a:pt x="41270" y="24020"/>
                    <a:pt x="41743" y="23995"/>
                  </a:cubicBezTo>
                  <a:close/>
                  <a:moveTo>
                    <a:pt x="14811" y="20386"/>
                  </a:moveTo>
                  <a:lnTo>
                    <a:pt x="14811" y="20386"/>
                  </a:lnTo>
                  <a:cubicBezTo>
                    <a:pt x="14437" y="20734"/>
                    <a:pt x="14064" y="21083"/>
                    <a:pt x="13715" y="21431"/>
                  </a:cubicBezTo>
                  <a:cubicBezTo>
                    <a:pt x="13367" y="21755"/>
                    <a:pt x="13018" y="22128"/>
                    <a:pt x="12670" y="22477"/>
                  </a:cubicBezTo>
                  <a:cubicBezTo>
                    <a:pt x="12346" y="22850"/>
                    <a:pt x="11998" y="23223"/>
                    <a:pt x="11674" y="23597"/>
                  </a:cubicBezTo>
                  <a:cubicBezTo>
                    <a:pt x="11376" y="23970"/>
                    <a:pt x="11052" y="24368"/>
                    <a:pt x="10753" y="24767"/>
                  </a:cubicBezTo>
                  <a:cubicBezTo>
                    <a:pt x="10977" y="24319"/>
                    <a:pt x="11226" y="23870"/>
                    <a:pt x="11525" y="23472"/>
                  </a:cubicBezTo>
                  <a:cubicBezTo>
                    <a:pt x="12421" y="22253"/>
                    <a:pt x="13516" y="21207"/>
                    <a:pt x="14811" y="20386"/>
                  </a:cubicBezTo>
                  <a:close/>
                  <a:moveTo>
                    <a:pt x="17001" y="24717"/>
                  </a:moveTo>
                  <a:cubicBezTo>
                    <a:pt x="17026" y="24742"/>
                    <a:pt x="17051" y="24742"/>
                    <a:pt x="17051" y="24742"/>
                  </a:cubicBezTo>
                  <a:lnTo>
                    <a:pt x="17125" y="24767"/>
                  </a:lnTo>
                  <a:cubicBezTo>
                    <a:pt x="17175" y="24791"/>
                    <a:pt x="17175" y="24791"/>
                    <a:pt x="17200" y="24816"/>
                  </a:cubicBezTo>
                  <a:cubicBezTo>
                    <a:pt x="17225" y="24841"/>
                    <a:pt x="17250" y="24866"/>
                    <a:pt x="17250" y="24891"/>
                  </a:cubicBezTo>
                  <a:cubicBezTo>
                    <a:pt x="17250" y="24916"/>
                    <a:pt x="17250" y="24941"/>
                    <a:pt x="17250" y="24966"/>
                  </a:cubicBezTo>
                  <a:cubicBezTo>
                    <a:pt x="17250" y="24991"/>
                    <a:pt x="17250" y="25015"/>
                    <a:pt x="17250" y="25015"/>
                  </a:cubicBezTo>
                  <a:lnTo>
                    <a:pt x="17250" y="25040"/>
                  </a:lnTo>
                  <a:lnTo>
                    <a:pt x="17225" y="25040"/>
                  </a:lnTo>
                  <a:lnTo>
                    <a:pt x="17175" y="25015"/>
                  </a:lnTo>
                  <a:lnTo>
                    <a:pt x="17101" y="25015"/>
                  </a:lnTo>
                  <a:cubicBezTo>
                    <a:pt x="17076" y="24991"/>
                    <a:pt x="17051" y="24966"/>
                    <a:pt x="17026" y="24966"/>
                  </a:cubicBezTo>
                  <a:cubicBezTo>
                    <a:pt x="17001" y="24941"/>
                    <a:pt x="17001" y="24916"/>
                    <a:pt x="16976" y="24891"/>
                  </a:cubicBezTo>
                  <a:lnTo>
                    <a:pt x="16976" y="24791"/>
                  </a:lnTo>
                  <a:cubicBezTo>
                    <a:pt x="17001" y="24791"/>
                    <a:pt x="17001" y="24767"/>
                    <a:pt x="16976" y="24742"/>
                  </a:cubicBezTo>
                  <a:cubicBezTo>
                    <a:pt x="17001" y="24742"/>
                    <a:pt x="17001" y="24742"/>
                    <a:pt x="16976" y="24717"/>
                  </a:cubicBezTo>
                  <a:close/>
                  <a:moveTo>
                    <a:pt x="14985" y="20759"/>
                  </a:moveTo>
                  <a:lnTo>
                    <a:pt x="14985" y="20759"/>
                  </a:lnTo>
                  <a:cubicBezTo>
                    <a:pt x="14611" y="21108"/>
                    <a:pt x="14238" y="21456"/>
                    <a:pt x="13890" y="21805"/>
                  </a:cubicBezTo>
                  <a:cubicBezTo>
                    <a:pt x="13516" y="22153"/>
                    <a:pt x="13168" y="22501"/>
                    <a:pt x="12819" y="22875"/>
                  </a:cubicBezTo>
                  <a:cubicBezTo>
                    <a:pt x="12471" y="23248"/>
                    <a:pt x="12147" y="23622"/>
                    <a:pt x="11824" y="24020"/>
                  </a:cubicBezTo>
                  <a:cubicBezTo>
                    <a:pt x="11475" y="24393"/>
                    <a:pt x="11201" y="24791"/>
                    <a:pt x="10878" y="25190"/>
                  </a:cubicBezTo>
                  <a:cubicBezTo>
                    <a:pt x="11102" y="24742"/>
                    <a:pt x="11351" y="24294"/>
                    <a:pt x="11649" y="23870"/>
                  </a:cubicBezTo>
                  <a:cubicBezTo>
                    <a:pt x="12546" y="22626"/>
                    <a:pt x="13691" y="21581"/>
                    <a:pt x="14985" y="20759"/>
                  </a:cubicBezTo>
                  <a:close/>
                  <a:moveTo>
                    <a:pt x="33927" y="24617"/>
                  </a:moveTo>
                  <a:cubicBezTo>
                    <a:pt x="34126" y="24617"/>
                    <a:pt x="34325" y="24617"/>
                    <a:pt x="34549" y="24642"/>
                  </a:cubicBezTo>
                  <a:cubicBezTo>
                    <a:pt x="34748" y="24667"/>
                    <a:pt x="34948" y="24667"/>
                    <a:pt x="35172" y="24692"/>
                  </a:cubicBezTo>
                  <a:cubicBezTo>
                    <a:pt x="34972" y="24679"/>
                    <a:pt x="34767" y="24673"/>
                    <a:pt x="34562" y="24673"/>
                  </a:cubicBezTo>
                  <a:cubicBezTo>
                    <a:pt x="34356" y="24673"/>
                    <a:pt x="34151" y="24679"/>
                    <a:pt x="33952" y="24692"/>
                  </a:cubicBezTo>
                  <a:cubicBezTo>
                    <a:pt x="33529" y="24692"/>
                    <a:pt x="33106" y="24717"/>
                    <a:pt x="32707" y="24767"/>
                  </a:cubicBezTo>
                  <a:cubicBezTo>
                    <a:pt x="32284" y="24816"/>
                    <a:pt x="31886" y="24866"/>
                    <a:pt x="31463" y="24941"/>
                  </a:cubicBezTo>
                  <a:cubicBezTo>
                    <a:pt x="31264" y="24991"/>
                    <a:pt x="31040" y="25040"/>
                    <a:pt x="30840" y="25090"/>
                  </a:cubicBezTo>
                  <a:cubicBezTo>
                    <a:pt x="30616" y="25140"/>
                    <a:pt x="30417" y="25190"/>
                    <a:pt x="30243" y="25264"/>
                  </a:cubicBezTo>
                  <a:cubicBezTo>
                    <a:pt x="30616" y="25090"/>
                    <a:pt x="31015" y="24966"/>
                    <a:pt x="31438" y="24866"/>
                  </a:cubicBezTo>
                  <a:cubicBezTo>
                    <a:pt x="31836" y="24791"/>
                    <a:pt x="32259" y="24717"/>
                    <a:pt x="32682" y="24667"/>
                  </a:cubicBezTo>
                  <a:lnTo>
                    <a:pt x="32981" y="24642"/>
                  </a:lnTo>
                  <a:cubicBezTo>
                    <a:pt x="33081" y="24642"/>
                    <a:pt x="33180" y="24617"/>
                    <a:pt x="33305" y="24617"/>
                  </a:cubicBezTo>
                  <a:close/>
                  <a:moveTo>
                    <a:pt x="39005" y="25239"/>
                  </a:moveTo>
                  <a:cubicBezTo>
                    <a:pt x="39129" y="25264"/>
                    <a:pt x="39279" y="25289"/>
                    <a:pt x="39403" y="25314"/>
                  </a:cubicBezTo>
                  <a:lnTo>
                    <a:pt x="39030" y="25314"/>
                  </a:lnTo>
                  <a:cubicBezTo>
                    <a:pt x="38905" y="25314"/>
                    <a:pt x="38781" y="25339"/>
                    <a:pt x="38656" y="25364"/>
                  </a:cubicBezTo>
                  <a:cubicBezTo>
                    <a:pt x="38532" y="25389"/>
                    <a:pt x="38407" y="25414"/>
                    <a:pt x="38308" y="25464"/>
                  </a:cubicBezTo>
                  <a:cubicBezTo>
                    <a:pt x="38183" y="25488"/>
                    <a:pt x="38059" y="25538"/>
                    <a:pt x="37959" y="25613"/>
                  </a:cubicBezTo>
                  <a:cubicBezTo>
                    <a:pt x="38034" y="25513"/>
                    <a:pt x="38158" y="25439"/>
                    <a:pt x="38258" y="25389"/>
                  </a:cubicBezTo>
                  <a:cubicBezTo>
                    <a:pt x="38383" y="25339"/>
                    <a:pt x="38507" y="25289"/>
                    <a:pt x="38631" y="25264"/>
                  </a:cubicBezTo>
                  <a:cubicBezTo>
                    <a:pt x="38756" y="25239"/>
                    <a:pt x="38880" y="25239"/>
                    <a:pt x="39005" y="25239"/>
                  </a:cubicBezTo>
                  <a:close/>
                  <a:moveTo>
                    <a:pt x="15184" y="21108"/>
                  </a:moveTo>
                  <a:lnTo>
                    <a:pt x="15184" y="21108"/>
                  </a:lnTo>
                  <a:cubicBezTo>
                    <a:pt x="14786" y="21456"/>
                    <a:pt x="14412" y="21829"/>
                    <a:pt x="14039" y="22178"/>
                  </a:cubicBezTo>
                  <a:cubicBezTo>
                    <a:pt x="13691" y="22526"/>
                    <a:pt x="13317" y="22900"/>
                    <a:pt x="12969" y="23273"/>
                  </a:cubicBezTo>
                  <a:cubicBezTo>
                    <a:pt x="12620" y="23646"/>
                    <a:pt x="12272" y="24045"/>
                    <a:pt x="11923" y="24418"/>
                  </a:cubicBezTo>
                  <a:cubicBezTo>
                    <a:pt x="11600" y="24816"/>
                    <a:pt x="11276" y="25215"/>
                    <a:pt x="10977" y="25638"/>
                  </a:cubicBezTo>
                  <a:cubicBezTo>
                    <a:pt x="11201" y="25165"/>
                    <a:pt x="11475" y="24717"/>
                    <a:pt x="11774" y="24294"/>
                  </a:cubicBezTo>
                  <a:cubicBezTo>
                    <a:pt x="12695" y="23024"/>
                    <a:pt x="13865" y="21954"/>
                    <a:pt x="15184" y="21108"/>
                  </a:cubicBezTo>
                  <a:close/>
                  <a:moveTo>
                    <a:pt x="34948" y="15880"/>
                  </a:moveTo>
                  <a:lnTo>
                    <a:pt x="33354" y="16453"/>
                  </a:lnTo>
                  <a:cubicBezTo>
                    <a:pt x="21780" y="17797"/>
                    <a:pt x="12770" y="25737"/>
                    <a:pt x="12770" y="25737"/>
                  </a:cubicBezTo>
                  <a:lnTo>
                    <a:pt x="12770" y="25737"/>
                  </a:lnTo>
                  <a:cubicBezTo>
                    <a:pt x="22054" y="16752"/>
                    <a:pt x="34947" y="15880"/>
                    <a:pt x="34948" y="15880"/>
                  </a:cubicBezTo>
                  <a:close/>
                  <a:moveTo>
                    <a:pt x="19216" y="24145"/>
                  </a:moveTo>
                  <a:cubicBezTo>
                    <a:pt x="19216" y="24195"/>
                    <a:pt x="19241" y="24269"/>
                    <a:pt x="19266" y="24368"/>
                  </a:cubicBezTo>
                  <a:cubicBezTo>
                    <a:pt x="19291" y="24468"/>
                    <a:pt x="19316" y="24567"/>
                    <a:pt x="19341" y="24692"/>
                  </a:cubicBezTo>
                  <a:cubicBezTo>
                    <a:pt x="19341" y="24791"/>
                    <a:pt x="19366" y="24916"/>
                    <a:pt x="19391" y="25040"/>
                  </a:cubicBezTo>
                  <a:cubicBezTo>
                    <a:pt x="19391" y="25165"/>
                    <a:pt x="19391" y="25314"/>
                    <a:pt x="19391" y="25414"/>
                  </a:cubicBezTo>
                  <a:cubicBezTo>
                    <a:pt x="19391" y="25538"/>
                    <a:pt x="19366" y="25663"/>
                    <a:pt x="19366" y="25737"/>
                  </a:cubicBezTo>
                  <a:cubicBezTo>
                    <a:pt x="19341" y="25812"/>
                    <a:pt x="19366" y="25911"/>
                    <a:pt x="19366" y="25961"/>
                  </a:cubicBezTo>
                  <a:lnTo>
                    <a:pt x="19366" y="25961"/>
                  </a:lnTo>
                  <a:cubicBezTo>
                    <a:pt x="19366" y="25911"/>
                    <a:pt x="19341" y="25837"/>
                    <a:pt x="19316" y="25737"/>
                  </a:cubicBezTo>
                  <a:cubicBezTo>
                    <a:pt x="19291" y="25638"/>
                    <a:pt x="19266" y="25538"/>
                    <a:pt x="19241" y="25439"/>
                  </a:cubicBezTo>
                  <a:cubicBezTo>
                    <a:pt x="19241" y="25314"/>
                    <a:pt x="19216" y="25190"/>
                    <a:pt x="19191" y="25065"/>
                  </a:cubicBezTo>
                  <a:cubicBezTo>
                    <a:pt x="19191" y="24941"/>
                    <a:pt x="19191" y="24816"/>
                    <a:pt x="19191" y="24692"/>
                  </a:cubicBezTo>
                  <a:cubicBezTo>
                    <a:pt x="19191" y="24567"/>
                    <a:pt x="19216" y="24468"/>
                    <a:pt x="19216" y="24368"/>
                  </a:cubicBezTo>
                  <a:cubicBezTo>
                    <a:pt x="19241" y="24294"/>
                    <a:pt x="19216" y="24195"/>
                    <a:pt x="19216" y="24145"/>
                  </a:cubicBezTo>
                  <a:close/>
                  <a:moveTo>
                    <a:pt x="20735" y="23895"/>
                  </a:moveTo>
                  <a:cubicBezTo>
                    <a:pt x="20735" y="23945"/>
                    <a:pt x="20735" y="23970"/>
                    <a:pt x="20735" y="23995"/>
                  </a:cubicBezTo>
                  <a:cubicBezTo>
                    <a:pt x="20735" y="24045"/>
                    <a:pt x="20735" y="24144"/>
                    <a:pt x="20710" y="24244"/>
                  </a:cubicBezTo>
                  <a:cubicBezTo>
                    <a:pt x="20685" y="24343"/>
                    <a:pt x="20710" y="24468"/>
                    <a:pt x="20685" y="24592"/>
                  </a:cubicBezTo>
                  <a:cubicBezTo>
                    <a:pt x="20660" y="24692"/>
                    <a:pt x="20660" y="24841"/>
                    <a:pt x="20635" y="24966"/>
                  </a:cubicBezTo>
                  <a:cubicBezTo>
                    <a:pt x="20610" y="25090"/>
                    <a:pt x="20560" y="25215"/>
                    <a:pt x="20536" y="25339"/>
                  </a:cubicBezTo>
                  <a:cubicBezTo>
                    <a:pt x="20486" y="25464"/>
                    <a:pt x="20436" y="25563"/>
                    <a:pt x="20411" y="25663"/>
                  </a:cubicBezTo>
                  <a:cubicBezTo>
                    <a:pt x="20386" y="25737"/>
                    <a:pt x="20361" y="25837"/>
                    <a:pt x="20336" y="25887"/>
                  </a:cubicBezTo>
                  <a:cubicBezTo>
                    <a:pt x="20336" y="25936"/>
                    <a:pt x="20312" y="25961"/>
                    <a:pt x="20312" y="25961"/>
                  </a:cubicBezTo>
                  <a:lnTo>
                    <a:pt x="20312" y="25887"/>
                  </a:lnTo>
                  <a:cubicBezTo>
                    <a:pt x="20312" y="25812"/>
                    <a:pt x="20312" y="25737"/>
                    <a:pt x="20336" y="25638"/>
                  </a:cubicBezTo>
                  <a:cubicBezTo>
                    <a:pt x="20361" y="25538"/>
                    <a:pt x="20336" y="25414"/>
                    <a:pt x="20361" y="25289"/>
                  </a:cubicBezTo>
                  <a:cubicBezTo>
                    <a:pt x="20386" y="25165"/>
                    <a:pt x="20386" y="25040"/>
                    <a:pt x="20411" y="24916"/>
                  </a:cubicBezTo>
                  <a:cubicBezTo>
                    <a:pt x="20436" y="24791"/>
                    <a:pt x="20486" y="24642"/>
                    <a:pt x="20511" y="24543"/>
                  </a:cubicBezTo>
                  <a:cubicBezTo>
                    <a:pt x="20560" y="24418"/>
                    <a:pt x="20585" y="24319"/>
                    <a:pt x="20635" y="24219"/>
                  </a:cubicBezTo>
                  <a:cubicBezTo>
                    <a:pt x="20660" y="24144"/>
                    <a:pt x="20685" y="24045"/>
                    <a:pt x="20710" y="23995"/>
                  </a:cubicBezTo>
                  <a:cubicBezTo>
                    <a:pt x="20710" y="23945"/>
                    <a:pt x="20735" y="23895"/>
                    <a:pt x="20735" y="23895"/>
                  </a:cubicBezTo>
                  <a:close/>
                  <a:moveTo>
                    <a:pt x="40996" y="24368"/>
                  </a:moveTo>
                  <a:lnTo>
                    <a:pt x="40996" y="24368"/>
                  </a:lnTo>
                  <a:cubicBezTo>
                    <a:pt x="40498" y="24617"/>
                    <a:pt x="40100" y="25015"/>
                    <a:pt x="39876" y="25538"/>
                  </a:cubicBezTo>
                  <a:cubicBezTo>
                    <a:pt x="39799" y="25295"/>
                    <a:pt x="39373" y="25135"/>
                    <a:pt x="38912" y="25135"/>
                  </a:cubicBezTo>
                  <a:cubicBezTo>
                    <a:pt x="38336" y="25135"/>
                    <a:pt x="37705" y="25386"/>
                    <a:pt x="37636" y="26036"/>
                  </a:cubicBezTo>
                  <a:lnTo>
                    <a:pt x="37636" y="26011"/>
                  </a:lnTo>
                  <a:cubicBezTo>
                    <a:pt x="37486" y="25464"/>
                    <a:pt x="37113" y="24991"/>
                    <a:pt x="36590" y="24717"/>
                  </a:cubicBezTo>
                  <a:cubicBezTo>
                    <a:pt x="40249" y="24443"/>
                    <a:pt x="40996" y="24368"/>
                    <a:pt x="40996" y="24368"/>
                  </a:cubicBezTo>
                  <a:close/>
                  <a:moveTo>
                    <a:pt x="15358" y="21481"/>
                  </a:moveTo>
                  <a:lnTo>
                    <a:pt x="15358" y="21481"/>
                  </a:lnTo>
                  <a:cubicBezTo>
                    <a:pt x="14985" y="21829"/>
                    <a:pt x="14587" y="22203"/>
                    <a:pt x="14213" y="22551"/>
                  </a:cubicBezTo>
                  <a:cubicBezTo>
                    <a:pt x="13840" y="22925"/>
                    <a:pt x="13466" y="23298"/>
                    <a:pt x="13118" y="23671"/>
                  </a:cubicBezTo>
                  <a:cubicBezTo>
                    <a:pt x="12745" y="24045"/>
                    <a:pt x="12396" y="24443"/>
                    <a:pt x="12048" y="24841"/>
                  </a:cubicBezTo>
                  <a:cubicBezTo>
                    <a:pt x="11724" y="25239"/>
                    <a:pt x="11401" y="25663"/>
                    <a:pt x="11077" y="26086"/>
                  </a:cubicBezTo>
                  <a:cubicBezTo>
                    <a:pt x="11301" y="25613"/>
                    <a:pt x="11575" y="25140"/>
                    <a:pt x="11898" y="24717"/>
                  </a:cubicBezTo>
                  <a:cubicBezTo>
                    <a:pt x="12222" y="24294"/>
                    <a:pt x="12546" y="23870"/>
                    <a:pt x="12919" y="23497"/>
                  </a:cubicBezTo>
                  <a:cubicBezTo>
                    <a:pt x="13641" y="22726"/>
                    <a:pt x="14462" y="22029"/>
                    <a:pt x="15358" y="21481"/>
                  </a:cubicBezTo>
                  <a:close/>
                  <a:moveTo>
                    <a:pt x="20038" y="23556"/>
                  </a:moveTo>
                  <a:lnTo>
                    <a:pt x="20038" y="23696"/>
                  </a:lnTo>
                  <a:lnTo>
                    <a:pt x="20038" y="24219"/>
                  </a:lnTo>
                  <a:cubicBezTo>
                    <a:pt x="20038" y="24393"/>
                    <a:pt x="20013" y="24592"/>
                    <a:pt x="20013" y="24791"/>
                  </a:cubicBezTo>
                  <a:cubicBezTo>
                    <a:pt x="20013" y="24991"/>
                    <a:pt x="19963" y="25165"/>
                    <a:pt x="19963" y="25364"/>
                  </a:cubicBezTo>
                  <a:cubicBezTo>
                    <a:pt x="19938" y="25538"/>
                    <a:pt x="19913" y="25712"/>
                    <a:pt x="19888" y="25862"/>
                  </a:cubicBezTo>
                  <a:cubicBezTo>
                    <a:pt x="19864" y="26011"/>
                    <a:pt x="19839" y="26136"/>
                    <a:pt x="19839" y="26210"/>
                  </a:cubicBezTo>
                  <a:lnTo>
                    <a:pt x="19839" y="25862"/>
                  </a:lnTo>
                  <a:cubicBezTo>
                    <a:pt x="19839" y="25712"/>
                    <a:pt x="19814" y="25538"/>
                    <a:pt x="19814" y="25339"/>
                  </a:cubicBezTo>
                  <a:cubicBezTo>
                    <a:pt x="19814" y="25140"/>
                    <a:pt x="19814" y="24966"/>
                    <a:pt x="19839" y="24767"/>
                  </a:cubicBezTo>
                  <a:cubicBezTo>
                    <a:pt x="19864" y="24567"/>
                    <a:pt x="19888" y="24368"/>
                    <a:pt x="19913" y="24194"/>
                  </a:cubicBezTo>
                  <a:cubicBezTo>
                    <a:pt x="19938" y="24020"/>
                    <a:pt x="19988" y="23846"/>
                    <a:pt x="20013" y="23696"/>
                  </a:cubicBezTo>
                  <a:cubicBezTo>
                    <a:pt x="20021" y="23646"/>
                    <a:pt x="20029" y="23599"/>
                    <a:pt x="20038" y="23556"/>
                  </a:cubicBezTo>
                  <a:close/>
                  <a:moveTo>
                    <a:pt x="36068" y="24866"/>
                  </a:moveTo>
                  <a:cubicBezTo>
                    <a:pt x="36242" y="24866"/>
                    <a:pt x="36391" y="24916"/>
                    <a:pt x="36541" y="24991"/>
                  </a:cubicBezTo>
                  <a:cubicBezTo>
                    <a:pt x="36715" y="25065"/>
                    <a:pt x="36864" y="25140"/>
                    <a:pt x="36989" y="25264"/>
                  </a:cubicBezTo>
                  <a:cubicBezTo>
                    <a:pt x="37138" y="25389"/>
                    <a:pt x="37238" y="25538"/>
                    <a:pt x="37337" y="25688"/>
                  </a:cubicBezTo>
                  <a:cubicBezTo>
                    <a:pt x="37437" y="25862"/>
                    <a:pt x="37486" y="26036"/>
                    <a:pt x="37511" y="26235"/>
                  </a:cubicBezTo>
                  <a:lnTo>
                    <a:pt x="37486" y="26111"/>
                  </a:lnTo>
                  <a:lnTo>
                    <a:pt x="37437" y="26036"/>
                  </a:lnTo>
                  <a:cubicBezTo>
                    <a:pt x="37437" y="25986"/>
                    <a:pt x="37437" y="25986"/>
                    <a:pt x="37412" y="25961"/>
                  </a:cubicBezTo>
                  <a:lnTo>
                    <a:pt x="37337" y="25837"/>
                  </a:lnTo>
                  <a:lnTo>
                    <a:pt x="37287" y="25712"/>
                  </a:lnTo>
                  <a:cubicBezTo>
                    <a:pt x="37188" y="25588"/>
                    <a:pt x="37063" y="25439"/>
                    <a:pt x="36939" y="25339"/>
                  </a:cubicBezTo>
                  <a:cubicBezTo>
                    <a:pt x="36814" y="25239"/>
                    <a:pt x="36665" y="25140"/>
                    <a:pt x="36516" y="25065"/>
                  </a:cubicBezTo>
                  <a:cubicBezTo>
                    <a:pt x="36391" y="24966"/>
                    <a:pt x="36242" y="24916"/>
                    <a:pt x="36068" y="24866"/>
                  </a:cubicBezTo>
                  <a:close/>
                  <a:moveTo>
                    <a:pt x="8911" y="22701"/>
                  </a:moveTo>
                  <a:lnTo>
                    <a:pt x="8911" y="22701"/>
                  </a:lnTo>
                  <a:cubicBezTo>
                    <a:pt x="8936" y="22800"/>
                    <a:pt x="8986" y="22950"/>
                    <a:pt x="9036" y="23124"/>
                  </a:cubicBezTo>
                  <a:lnTo>
                    <a:pt x="9011" y="23124"/>
                  </a:lnTo>
                  <a:cubicBezTo>
                    <a:pt x="9061" y="23298"/>
                    <a:pt x="9135" y="23522"/>
                    <a:pt x="9185" y="23721"/>
                  </a:cubicBezTo>
                  <a:cubicBezTo>
                    <a:pt x="9235" y="23945"/>
                    <a:pt x="9310" y="24169"/>
                    <a:pt x="9359" y="24418"/>
                  </a:cubicBezTo>
                  <a:cubicBezTo>
                    <a:pt x="9434" y="24642"/>
                    <a:pt x="9484" y="24866"/>
                    <a:pt x="9534" y="25090"/>
                  </a:cubicBezTo>
                  <a:cubicBezTo>
                    <a:pt x="9583" y="25314"/>
                    <a:pt x="9633" y="25513"/>
                    <a:pt x="9683" y="25688"/>
                  </a:cubicBezTo>
                  <a:cubicBezTo>
                    <a:pt x="9733" y="25862"/>
                    <a:pt x="9758" y="26011"/>
                    <a:pt x="9808" y="26111"/>
                  </a:cubicBezTo>
                  <a:lnTo>
                    <a:pt x="9857" y="26260"/>
                  </a:lnTo>
                  <a:lnTo>
                    <a:pt x="9783" y="26111"/>
                  </a:lnTo>
                  <a:cubicBezTo>
                    <a:pt x="9758" y="26011"/>
                    <a:pt x="9683" y="25887"/>
                    <a:pt x="9608" y="25712"/>
                  </a:cubicBezTo>
                  <a:cubicBezTo>
                    <a:pt x="9559" y="25538"/>
                    <a:pt x="9459" y="25339"/>
                    <a:pt x="9384" y="25140"/>
                  </a:cubicBezTo>
                  <a:cubicBezTo>
                    <a:pt x="9310" y="24916"/>
                    <a:pt x="9235" y="24692"/>
                    <a:pt x="9185" y="24468"/>
                  </a:cubicBezTo>
                  <a:cubicBezTo>
                    <a:pt x="9111" y="24219"/>
                    <a:pt x="9061" y="23995"/>
                    <a:pt x="9036" y="23771"/>
                  </a:cubicBezTo>
                  <a:cubicBezTo>
                    <a:pt x="8986" y="23547"/>
                    <a:pt x="8986" y="23323"/>
                    <a:pt x="8961" y="23149"/>
                  </a:cubicBezTo>
                  <a:cubicBezTo>
                    <a:pt x="8936" y="22950"/>
                    <a:pt x="8911" y="22800"/>
                    <a:pt x="8911" y="22701"/>
                  </a:cubicBezTo>
                  <a:close/>
                  <a:moveTo>
                    <a:pt x="18445" y="23721"/>
                  </a:moveTo>
                  <a:lnTo>
                    <a:pt x="18470" y="23846"/>
                  </a:lnTo>
                  <a:cubicBezTo>
                    <a:pt x="18470" y="23920"/>
                    <a:pt x="18519" y="24045"/>
                    <a:pt x="18544" y="24144"/>
                  </a:cubicBezTo>
                  <a:cubicBezTo>
                    <a:pt x="18594" y="24269"/>
                    <a:pt x="18644" y="24443"/>
                    <a:pt x="18669" y="24617"/>
                  </a:cubicBezTo>
                  <a:cubicBezTo>
                    <a:pt x="18719" y="24767"/>
                    <a:pt x="18768" y="24966"/>
                    <a:pt x="18793" y="25140"/>
                  </a:cubicBezTo>
                  <a:cubicBezTo>
                    <a:pt x="18843" y="25314"/>
                    <a:pt x="18843" y="25513"/>
                    <a:pt x="18868" y="25663"/>
                  </a:cubicBezTo>
                  <a:cubicBezTo>
                    <a:pt x="18893" y="25837"/>
                    <a:pt x="18893" y="26011"/>
                    <a:pt x="18918" y="26136"/>
                  </a:cubicBezTo>
                  <a:cubicBezTo>
                    <a:pt x="18918" y="26285"/>
                    <a:pt x="18943" y="26409"/>
                    <a:pt x="18943" y="26484"/>
                  </a:cubicBezTo>
                  <a:cubicBezTo>
                    <a:pt x="18943" y="26384"/>
                    <a:pt x="18893" y="26285"/>
                    <a:pt x="18843" y="26160"/>
                  </a:cubicBezTo>
                  <a:cubicBezTo>
                    <a:pt x="18818" y="26036"/>
                    <a:pt x="18768" y="25887"/>
                    <a:pt x="18719" y="25712"/>
                  </a:cubicBezTo>
                  <a:cubicBezTo>
                    <a:pt x="18669" y="25538"/>
                    <a:pt x="18644" y="25364"/>
                    <a:pt x="18594" y="25190"/>
                  </a:cubicBezTo>
                  <a:cubicBezTo>
                    <a:pt x="18569" y="25015"/>
                    <a:pt x="18544" y="24816"/>
                    <a:pt x="18519" y="24642"/>
                  </a:cubicBezTo>
                  <a:cubicBezTo>
                    <a:pt x="18519" y="24468"/>
                    <a:pt x="18495" y="24319"/>
                    <a:pt x="18495" y="24169"/>
                  </a:cubicBezTo>
                  <a:cubicBezTo>
                    <a:pt x="18470" y="24045"/>
                    <a:pt x="18470" y="23920"/>
                    <a:pt x="18445" y="23846"/>
                  </a:cubicBezTo>
                  <a:cubicBezTo>
                    <a:pt x="18445" y="23771"/>
                    <a:pt x="18445" y="23721"/>
                    <a:pt x="18445" y="23721"/>
                  </a:cubicBezTo>
                  <a:close/>
                  <a:moveTo>
                    <a:pt x="15557" y="21829"/>
                  </a:moveTo>
                  <a:lnTo>
                    <a:pt x="15557" y="21829"/>
                  </a:lnTo>
                  <a:cubicBezTo>
                    <a:pt x="15159" y="22203"/>
                    <a:pt x="14761" y="22551"/>
                    <a:pt x="14387" y="22925"/>
                  </a:cubicBezTo>
                  <a:cubicBezTo>
                    <a:pt x="13989" y="23298"/>
                    <a:pt x="13616" y="23671"/>
                    <a:pt x="13242" y="24070"/>
                  </a:cubicBezTo>
                  <a:cubicBezTo>
                    <a:pt x="12894" y="24443"/>
                    <a:pt x="12521" y="24841"/>
                    <a:pt x="12172" y="25264"/>
                  </a:cubicBezTo>
                  <a:cubicBezTo>
                    <a:pt x="11799" y="25663"/>
                    <a:pt x="11500" y="26086"/>
                    <a:pt x="11177" y="26509"/>
                  </a:cubicBezTo>
                  <a:cubicBezTo>
                    <a:pt x="11425" y="26036"/>
                    <a:pt x="11699" y="25563"/>
                    <a:pt x="12023" y="25140"/>
                  </a:cubicBezTo>
                  <a:cubicBezTo>
                    <a:pt x="12346" y="24692"/>
                    <a:pt x="12695" y="24269"/>
                    <a:pt x="13068" y="23895"/>
                  </a:cubicBezTo>
                  <a:cubicBezTo>
                    <a:pt x="13790" y="23099"/>
                    <a:pt x="14636" y="22402"/>
                    <a:pt x="15557" y="21829"/>
                  </a:cubicBezTo>
                  <a:close/>
                  <a:moveTo>
                    <a:pt x="18943" y="26484"/>
                  </a:moveTo>
                  <a:lnTo>
                    <a:pt x="18943" y="26484"/>
                  </a:lnTo>
                  <a:cubicBezTo>
                    <a:pt x="18967" y="26559"/>
                    <a:pt x="18967" y="26609"/>
                    <a:pt x="18967" y="26609"/>
                  </a:cubicBezTo>
                  <a:lnTo>
                    <a:pt x="18943" y="26484"/>
                  </a:lnTo>
                  <a:close/>
                  <a:moveTo>
                    <a:pt x="17175" y="25812"/>
                  </a:moveTo>
                  <a:lnTo>
                    <a:pt x="17175" y="25812"/>
                  </a:lnTo>
                  <a:cubicBezTo>
                    <a:pt x="17200" y="25837"/>
                    <a:pt x="17250" y="25862"/>
                    <a:pt x="17325" y="25887"/>
                  </a:cubicBezTo>
                  <a:cubicBezTo>
                    <a:pt x="17374" y="25912"/>
                    <a:pt x="17449" y="25961"/>
                    <a:pt x="17524" y="26011"/>
                  </a:cubicBezTo>
                  <a:cubicBezTo>
                    <a:pt x="17598" y="26061"/>
                    <a:pt x="17648" y="26136"/>
                    <a:pt x="17723" y="26185"/>
                  </a:cubicBezTo>
                  <a:cubicBezTo>
                    <a:pt x="17773" y="26260"/>
                    <a:pt x="17822" y="26335"/>
                    <a:pt x="17872" y="26409"/>
                  </a:cubicBezTo>
                  <a:cubicBezTo>
                    <a:pt x="17922" y="26484"/>
                    <a:pt x="17947" y="26559"/>
                    <a:pt x="17972" y="26633"/>
                  </a:cubicBezTo>
                  <a:cubicBezTo>
                    <a:pt x="17997" y="26683"/>
                    <a:pt x="18022" y="26733"/>
                    <a:pt x="18046" y="26783"/>
                  </a:cubicBezTo>
                  <a:cubicBezTo>
                    <a:pt x="17997" y="26733"/>
                    <a:pt x="17972" y="26708"/>
                    <a:pt x="17922" y="26658"/>
                  </a:cubicBezTo>
                  <a:cubicBezTo>
                    <a:pt x="17872" y="26609"/>
                    <a:pt x="17822" y="26559"/>
                    <a:pt x="17748" y="26509"/>
                  </a:cubicBezTo>
                  <a:lnTo>
                    <a:pt x="17574" y="26335"/>
                  </a:lnTo>
                  <a:lnTo>
                    <a:pt x="17424" y="26111"/>
                  </a:lnTo>
                  <a:cubicBezTo>
                    <a:pt x="17350" y="26061"/>
                    <a:pt x="17325" y="25986"/>
                    <a:pt x="17275" y="25936"/>
                  </a:cubicBezTo>
                  <a:cubicBezTo>
                    <a:pt x="17250" y="25887"/>
                    <a:pt x="17200" y="25862"/>
                    <a:pt x="17175" y="25812"/>
                  </a:cubicBezTo>
                  <a:close/>
                  <a:moveTo>
                    <a:pt x="14238" y="18121"/>
                  </a:moveTo>
                  <a:cubicBezTo>
                    <a:pt x="13815" y="18494"/>
                    <a:pt x="13417" y="18867"/>
                    <a:pt x="13043" y="19266"/>
                  </a:cubicBezTo>
                  <a:cubicBezTo>
                    <a:pt x="12670" y="19664"/>
                    <a:pt x="12297" y="20062"/>
                    <a:pt x="11923" y="20485"/>
                  </a:cubicBezTo>
                  <a:cubicBezTo>
                    <a:pt x="11575" y="20908"/>
                    <a:pt x="11226" y="21332"/>
                    <a:pt x="10928" y="21780"/>
                  </a:cubicBezTo>
                  <a:cubicBezTo>
                    <a:pt x="10604" y="22228"/>
                    <a:pt x="10305" y="22676"/>
                    <a:pt x="9982" y="23124"/>
                  </a:cubicBezTo>
                  <a:cubicBezTo>
                    <a:pt x="9982" y="23149"/>
                    <a:pt x="9982" y="23174"/>
                    <a:pt x="9982" y="23198"/>
                  </a:cubicBezTo>
                  <a:lnTo>
                    <a:pt x="9982" y="23298"/>
                  </a:lnTo>
                  <a:lnTo>
                    <a:pt x="9982" y="23547"/>
                  </a:lnTo>
                  <a:cubicBezTo>
                    <a:pt x="9982" y="23696"/>
                    <a:pt x="10007" y="23846"/>
                    <a:pt x="10032" y="23995"/>
                  </a:cubicBezTo>
                  <a:cubicBezTo>
                    <a:pt x="10081" y="24319"/>
                    <a:pt x="10131" y="24617"/>
                    <a:pt x="10181" y="24941"/>
                  </a:cubicBezTo>
                  <a:lnTo>
                    <a:pt x="10554" y="26808"/>
                  </a:lnTo>
                  <a:cubicBezTo>
                    <a:pt x="10380" y="26185"/>
                    <a:pt x="10206" y="25588"/>
                    <a:pt x="10056" y="24966"/>
                  </a:cubicBezTo>
                  <a:cubicBezTo>
                    <a:pt x="9982" y="24667"/>
                    <a:pt x="9907" y="24343"/>
                    <a:pt x="9857" y="24045"/>
                  </a:cubicBezTo>
                  <a:cubicBezTo>
                    <a:pt x="9808" y="23870"/>
                    <a:pt x="9783" y="23721"/>
                    <a:pt x="9783" y="23572"/>
                  </a:cubicBezTo>
                  <a:cubicBezTo>
                    <a:pt x="9783" y="23472"/>
                    <a:pt x="9783" y="23398"/>
                    <a:pt x="9758" y="23323"/>
                  </a:cubicBezTo>
                  <a:cubicBezTo>
                    <a:pt x="9733" y="23223"/>
                    <a:pt x="9758" y="23223"/>
                    <a:pt x="9758" y="23198"/>
                  </a:cubicBezTo>
                  <a:cubicBezTo>
                    <a:pt x="9758" y="23149"/>
                    <a:pt x="9758" y="23074"/>
                    <a:pt x="9783" y="23024"/>
                  </a:cubicBezTo>
                  <a:cubicBezTo>
                    <a:pt x="10056" y="22551"/>
                    <a:pt x="10355" y="22103"/>
                    <a:pt x="10704" y="21655"/>
                  </a:cubicBezTo>
                  <a:cubicBezTo>
                    <a:pt x="11052" y="21182"/>
                    <a:pt x="11401" y="20759"/>
                    <a:pt x="11749" y="20361"/>
                  </a:cubicBezTo>
                  <a:cubicBezTo>
                    <a:pt x="12122" y="19938"/>
                    <a:pt x="12521" y="19564"/>
                    <a:pt x="12944" y="19166"/>
                  </a:cubicBezTo>
                  <a:cubicBezTo>
                    <a:pt x="13342" y="18793"/>
                    <a:pt x="13765" y="18444"/>
                    <a:pt x="14238" y="18121"/>
                  </a:cubicBezTo>
                  <a:close/>
                  <a:moveTo>
                    <a:pt x="15732" y="22203"/>
                  </a:moveTo>
                  <a:cubicBezTo>
                    <a:pt x="15333" y="22551"/>
                    <a:pt x="14935" y="22950"/>
                    <a:pt x="14537" y="23323"/>
                  </a:cubicBezTo>
                  <a:cubicBezTo>
                    <a:pt x="14163" y="23671"/>
                    <a:pt x="13765" y="24070"/>
                    <a:pt x="13392" y="24468"/>
                  </a:cubicBezTo>
                  <a:cubicBezTo>
                    <a:pt x="13018" y="24866"/>
                    <a:pt x="12670" y="25264"/>
                    <a:pt x="12297" y="25663"/>
                  </a:cubicBezTo>
                  <a:cubicBezTo>
                    <a:pt x="11948" y="26086"/>
                    <a:pt x="11625" y="26509"/>
                    <a:pt x="11301" y="26957"/>
                  </a:cubicBezTo>
                  <a:cubicBezTo>
                    <a:pt x="11525" y="26459"/>
                    <a:pt x="11824" y="25986"/>
                    <a:pt x="12147" y="25538"/>
                  </a:cubicBezTo>
                  <a:cubicBezTo>
                    <a:pt x="12471" y="25090"/>
                    <a:pt x="12819" y="24667"/>
                    <a:pt x="13218" y="24294"/>
                  </a:cubicBezTo>
                  <a:cubicBezTo>
                    <a:pt x="13964" y="23472"/>
                    <a:pt x="14811" y="22775"/>
                    <a:pt x="15732" y="22203"/>
                  </a:cubicBezTo>
                  <a:close/>
                  <a:moveTo>
                    <a:pt x="6621" y="14661"/>
                  </a:moveTo>
                  <a:cubicBezTo>
                    <a:pt x="5203" y="21108"/>
                    <a:pt x="5775" y="22925"/>
                    <a:pt x="5775" y="22925"/>
                  </a:cubicBezTo>
                  <a:cubicBezTo>
                    <a:pt x="5341" y="23703"/>
                    <a:pt x="5749" y="24337"/>
                    <a:pt x="6292" y="24337"/>
                  </a:cubicBezTo>
                  <a:cubicBezTo>
                    <a:pt x="6495" y="24337"/>
                    <a:pt x="6717" y="24248"/>
                    <a:pt x="6920" y="24045"/>
                  </a:cubicBezTo>
                  <a:cubicBezTo>
                    <a:pt x="7667" y="25488"/>
                    <a:pt x="8837" y="26633"/>
                    <a:pt x="10305" y="27355"/>
                  </a:cubicBezTo>
                  <a:cubicBezTo>
                    <a:pt x="6223" y="25936"/>
                    <a:pt x="4381" y="23572"/>
                    <a:pt x="4381" y="23572"/>
                  </a:cubicBezTo>
                  <a:cubicBezTo>
                    <a:pt x="4755" y="22974"/>
                    <a:pt x="5028" y="22327"/>
                    <a:pt x="5203" y="21630"/>
                  </a:cubicBezTo>
                  <a:cubicBezTo>
                    <a:pt x="5427" y="19266"/>
                    <a:pt x="5900" y="16926"/>
                    <a:pt x="6621" y="14661"/>
                  </a:cubicBezTo>
                  <a:close/>
                  <a:moveTo>
                    <a:pt x="15184" y="25837"/>
                  </a:moveTo>
                  <a:lnTo>
                    <a:pt x="15184" y="25837"/>
                  </a:lnTo>
                  <a:cubicBezTo>
                    <a:pt x="15259" y="25887"/>
                    <a:pt x="15383" y="25912"/>
                    <a:pt x="15508" y="25986"/>
                  </a:cubicBezTo>
                  <a:cubicBezTo>
                    <a:pt x="15657" y="26036"/>
                    <a:pt x="15831" y="26111"/>
                    <a:pt x="15981" y="26185"/>
                  </a:cubicBezTo>
                  <a:cubicBezTo>
                    <a:pt x="16155" y="26285"/>
                    <a:pt x="16329" y="26384"/>
                    <a:pt x="16478" y="26509"/>
                  </a:cubicBezTo>
                  <a:cubicBezTo>
                    <a:pt x="16628" y="26609"/>
                    <a:pt x="16777" y="26758"/>
                    <a:pt x="16926" y="26907"/>
                  </a:cubicBezTo>
                  <a:cubicBezTo>
                    <a:pt x="17051" y="27007"/>
                    <a:pt x="17150" y="27156"/>
                    <a:pt x="17275" y="27281"/>
                  </a:cubicBezTo>
                  <a:cubicBezTo>
                    <a:pt x="17374" y="27380"/>
                    <a:pt x="17449" y="27505"/>
                    <a:pt x="17499" y="27554"/>
                  </a:cubicBezTo>
                  <a:cubicBezTo>
                    <a:pt x="17399" y="27455"/>
                    <a:pt x="17325" y="27380"/>
                    <a:pt x="17225" y="27305"/>
                  </a:cubicBezTo>
                  <a:cubicBezTo>
                    <a:pt x="17125" y="27206"/>
                    <a:pt x="16976" y="27106"/>
                    <a:pt x="16827" y="27007"/>
                  </a:cubicBezTo>
                  <a:cubicBezTo>
                    <a:pt x="16677" y="26882"/>
                    <a:pt x="16528" y="26758"/>
                    <a:pt x="16379" y="26658"/>
                  </a:cubicBezTo>
                  <a:cubicBezTo>
                    <a:pt x="16205" y="26534"/>
                    <a:pt x="16055" y="26409"/>
                    <a:pt x="15906" y="26310"/>
                  </a:cubicBezTo>
                  <a:cubicBezTo>
                    <a:pt x="15756" y="26210"/>
                    <a:pt x="15607" y="26111"/>
                    <a:pt x="15483" y="26036"/>
                  </a:cubicBezTo>
                  <a:cubicBezTo>
                    <a:pt x="15383" y="25961"/>
                    <a:pt x="15284" y="25912"/>
                    <a:pt x="15184" y="25837"/>
                  </a:cubicBezTo>
                  <a:close/>
                  <a:moveTo>
                    <a:pt x="16553" y="26036"/>
                  </a:moveTo>
                  <a:lnTo>
                    <a:pt x="16553" y="26036"/>
                  </a:lnTo>
                  <a:cubicBezTo>
                    <a:pt x="16628" y="26086"/>
                    <a:pt x="16727" y="26136"/>
                    <a:pt x="16827" y="26210"/>
                  </a:cubicBezTo>
                  <a:cubicBezTo>
                    <a:pt x="16951" y="26285"/>
                    <a:pt x="17101" y="26384"/>
                    <a:pt x="17225" y="26484"/>
                  </a:cubicBezTo>
                  <a:cubicBezTo>
                    <a:pt x="17374" y="26609"/>
                    <a:pt x="17524" y="26733"/>
                    <a:pt x="17648" y="26882"/>
                  </a:cubicBezTo>
                  <a:cubicBezTo>
                    <a:pt x="17773" y="27007"/>
                    <a:pt x="17872" y="27156"/>
                    <a:pt x="17997" y="27305"/>
                  </a:cubicBezTo>
                  <a:cubicBezTo>
                    <a:pt x="18096" y="27455"/>
                    <a:pt x="18171" y="27604"/>
                    <a:pt x="18246" y="27729"/>
                  </a:cubicBezTo>
                  <a:cubicBezTo>
                    <a:pt x="18320" y="27853"/>
                    <a:pt x="18370" y="27978"/>
                    <a:pt x="18395" y="28052"/>
                  </a:cubicBezTo>
                  <a:cubicBezTo>
                    <a:pt x="18345" y="27978"/>
                    <a:pt x="18270" y="27878"/>
                    <a:pt x="18196" y="27778"/>
                  </a:cubicBezTo>
                  <a:cubicBezTo>
                    <a:pt x="18096" y="27679"/>
                    <a:pt x="17997" y="27554"/>
                    <a:pt x="17872" y="27405"/>
                  </a:cubicBezTo>
                  <a:cubicBezTo>
                    <a:pt x="17773" y="27281"/>
                    <a:pt x="17623" y="27131"/>
                    <a:pt x="17499" y="27007"/>
                  </a:cubicBezTo>
                  <a:cubicBezTo>
                    <a:pt x="17374" y="26857"/>
                    <a:pt x="17250" y="26733"/>
                    <a:pt x="17125" y="26609"/>
                  </a:cubicBezTo>
                  <a:cubicBezTo>
                    <a:pt x="17001" y="26484"/>
                    <a:pt x="16901" y="26360"/>
                    <a:pt x="16802" y="26260"/>
                  </a:cubicBezTo>
                  <a:cubicBezTo>
                    <a:pt x="16727" y="26185"/>
                    <a:pt x="16628" y="26111"/>
                    <a:pt x="16553" y="26036"/>
                  </a:cubicBezTo>
                  <a:close/>
                  <a:moveTo>
                    <a:pt x="17872" y="24518"/>
                  </a:moveTo>
                  <a:lnTo>
                    <a:pt x="17922" y="24692"/>
                  </a:lnTo>
                  <a:cubicBezTo>
                    <a:pt x="17947" y="24791"/>
                    <a:pt x="17997" y="24941"/>
                    <a:pt x="18071" y="25115"/>
                  </a:cubicBezTo>
                  <a:cubicBezTo>
                    <a:pt x="18121" y="25289"/>
                    <a:pt x="18196" y="25513"/>
                    <a:pt x="18270" y="25737"/>
                  </a:cubicBezTo>
                  <a:lnTo>
                    <a:pt x="18495" y="26434"/>
                  </a:lnTo>
                  <a:cubicBezTo>
                    <a:pt x="18569" y="26683"/>
                    <a:pt x="18619" y="26932"/>
                    <a:pt x="18669" y="27156"/>
                  </a:cubicBezTo>
                  <a:cubicBezTo>
                    <a:pt x="18719" y="27380"/>
                    <a:pt x="18768" y="27604"/>
                    <a:pt x="18818" y="27778"/>
                  </a:cubicBezTo>
                  <a:cubicBezTo>
                    <a:pt x="18843" y="27953"/>
                    <a:pt x="18868" y="28127"/>
                    <a:pt x="18893" y="28226"/>
                  </a:cubicBezTo>
                  <a:cubicBezTo>
                    <a:pt x="18868" y="28127"/>
                    <a:pt x="18818" y="27978"/>
                    <a:pt x="18743" y="27803"/>
                  </a:cubicBezTo>
                  <a:cubicBezTo>
                    <a:pt x="18694" y="27629"/>
                    <a:pt x="18594" y="27405"/>
                    <a:pt x="18544" y="27181"/>
                  </a:cubicBezTo>
                  <a:cubicBezTo>
                    <a:pt x="18470" y="26932"/>
                    <a:pt x="18395" y="26708"/>
                    <a:pt x="18320" y="26484"/>
                  </a:cubicBezTo>
                  <a:cubicBezTo>
                    <a:pt x="18246" y="26235"/>
                    <a:pt x="18196" y="25986"/>
                    <a:pt x="18146" y="25762"/>
                  </a:cubicBezTo>
                  <a:cubicBezTo>
                    <a:pt x="18071" y="25538"/>
                    <a:pt x="18046" y="25314"/>
                    <a:pt x="17997" y="25140"/>
                  </a:cubicBezTo>
                  <a:cubicBezTo>
                    <a:pt x="17947" y="24966"/>
                    <a:pt x="17922" y="24791"/>
                    <a:pt x="17897" y="24692"/>
                  </a:cubicBezTo>
                  <a:lnTo>
                    <a:pt x="17872" y="24518"/>
                  </a:lnTo>
                  <a:close/>
                  <a:moveTo>
                    <a:pt x="36018" y="28321"/>
                  </a:moveTo>
                  <a:cubicBezTo>
                    <a:pt x="36018" y="28321"/>
                    <a:pt x="36017" y="28324"/>
                    <a:pt x="36016" y="28331"/>
                  </a:cubicBezTo>
                  <a:lnTo>
                    <a:pt x="36016" y="28331"/>
                  </a:lnTo>
                  <a:cubicBezTo>
                    <a:pt x="36017" y="28329"/>
                    <a:pt x="36018" y="28327"/>
                    <a:pt x="36018" y="28326"/>
                  </a:cubicBezTo>
                  <a:cubicBezTo>
                    <a:pt x="36018" y="28323"/>
                    <a:pt x="36018" y="28321"/>
                    <a:pt x="36018" y="28321"/>
                  </a:cubicBezTo>
                  <a:close/>
                  <a:moveTo>
                    <a:pt x="39801" y="26235"/>
                  </a:moveTo>
                  <a:lnTo>
                    <a:pt x="39801" y="26235"/>
                  </a:lnTo>
                  <a:cubicBezTo>
                    <a:pt x="39776" y="26409"/>
                    <a:pt x="39776" y="26584"/>
                    <a:pt x="39776" y="26758"/>
                  </a:cubicBezTo>
                  <a:cubicBezTo>
                    <a:pt x="39776" y="26932"/>
                    <a:pt x="39801" y="27106"/>
                    <a:pt x="39826" y="27305"/>
                  </a:cubicBezTo>
                  <a:cubicBezTo>
                    <a:pt x="39826" y="27480"/>
                    <a:pt x="39851" y="27654"/>
                    <a:pt x="39876" y="27828"/>
                  </a:cubicBezTo>
                  <a:lnTo>
                    <a:pt x="39951" y="28351"/>
                  </a:lnTo>
                  <a:cubicBezTo>
                    <a:pt x="39926" y="28276"/>
                    <a:pt x="39901" y="28202"/>
                    <a:pt x="39876" y="28102"/>
                  </a:cubicBezTo>
                  <a:lnTo>
                    <a:pt x="39826" y="27828"/>
                  </a:lnTo>
                  <a:cubicBezTo>
                    <a:pt x="39776" y="27654"/>
                    <a:pt x="39752" y="27480"/>
                    <a:pt x="39727" y="27305"/>
                  </a:cubicBezTo>
                  <a:cubicBezTo>
                    <a:pt x="39727" y="27106"/>
                    <a:pt x="39727" y="26932"/>
                    <a:pt x="39727" y="26758"/>
                  </a:cubicBezTo>
                  <a:cubicBezTo>
                    <a:pt x="39727" y="26584"/>
                    <a:pt x="39752" y="26409"/>
                    <a:pt x="39801" y="26235"/>
                  </a:cubicBezTo>
                  <a:close/>
                  <a:moveTo>
                    <a:pt x="46472" y="24294"/>
                  </a:moveTo>
                  <a:lnTo>
                    <a:pt x="46472" y="24294"/>
                  </a:lnTo>
                  <a:cubicBezTo>
                    <a:pt x="46522" y="24368"/>
                    <a:pt x="46572" y="24468"/>
                    <a:pt x="46621" y="24543"/>
                  </a:cubicBezTo>
                  <a:cubicBezTo>
                    <a:pt x="46646" y="24642"/>
                    <a:pt x="46696" y="24742"/>
                    <a:pt x="46721" y="24841"/>
                  </a:cubicBezTo>
                  <a:cubicBezTo>
                    <a:pt x="46746" y="24916"/>
                    <a:pt x="46746" y="25015"/>
                    <a:pt x="46771" y="25115"/>
                  </a:cubicBezTo>
                  <a:lnTo>
                    <a:pt x="46796" y="25264"/>
                  </a:lnTo>
                  <a:lnTo>
                    <a:pt x="46796" y="25414"/>
                  </a:lnTo>
                  <a:lnTo>
                    <a:pt x="46796" y="25538"/>
                  </a:lnTo>
                  <a:lnTo>
                    <a:pt x="46796" y="25688"/>
                  </a:lnTo>
                  <a:lnTo>
                    <a:pt x="46796" y="25986"/>
                  </a:lnTo>
                  <a:lnTo>
                    <a:pt x="46796" y="26260"/>
                  </a:lnTo>
                  <a:lnTo>
                    <a:pt x="46771" y="26559"/>
                  </a:lnTo>
                  <a:cubicBezTo>
                    <a:pt x="46771" y="26658"/>
                    <a:pt x="46746" y="26733"/>
                    <a:pt x="46746" y="26833"/>
                  </a:cubicBezTo>
                  <a:lnTo>
                    <a:pt x="46696" y="27106"/>
                  </a:lnTo>
                  <a:cubicBezTo>
                    <a:pt x="46671" y="27305"/>
                    <a:pt x="46621" y="27480"/>
                    <a:pt x="46597" y="27654"/>
                  </a:cubicBezTo>
                  <a:cubicBezTo>
                    <a:pt x="46547" y="27853"/>
                    <a:pt x="46497" y="28027"/>
                    <a:pt x="46447" y="28202"/>
                  </a:cubicBezTo>
                  <a:cubicBezTo>
                    <a:pt x="46397" y="28376"/>
                    <a:pt x="46348" y="28550"/>
                    <a:pt x="46298" y="28724"/>
                  </a:cubicBezTo>
                  <a:cubicBezTo>
                    <a:pt x="46323" y="28550"/>
                    <a:pt x="46373" y="28376"/>
                    <a:pt x="46422" y="28202"/>
                  </a:cubicBezTo>
                  <a:cubicBezTo>
                    <a:pt x="46447" y="28002"/>
                    <a:pt x="46497" y="27828"/>
                    <a:pt x="46522" y="27654"/>
                  </a:cubicBezTo>
                  <a:cubicBezTo>
                    <a:pt x="46572" y="27455"/>
                    <a:pt x="46597" y="27281"/>
                    <a:pt x="46621" y="27106"/>
                  </a:cubicBezTo>
                  <a:lnTo>
                    <a:pt x="46671" y="26808"/>
                  </a:lnTo>
                  <a:cubicBezTo>
                    <a:pt x="46671" y="26733"/>
                    <a:pt x="46696" y="26633"/>
                    <a:pt x="46696" y="26534"/>
                  </a:cubicBezTo>
                  <a:cubicBezTo>
                    <a:pt x="46721" y="26160"/>
                    <a:pt x="46746" y="25787"/>
                    <a:pt x="46721" y="25414"/>
                  </a:cubicBezTo>
                  <a:lnTo>
                    <a:pt x="46721" y="25264"/>
                  </a:lnTo>
                  <a:lnTo>
                    <a:pt x="46696" y="25115"/>
                  </a:lnTo>
                  <a:cubicBezTo>
                    <a:pt x="46696" y="25040"/>
                    <a:pt x="46671" y="24941"/>
                    <a:pt x="46646" y="24841"/>
                  </a:cubicBezTo>
                  <a:cubicBezTo>
                    <a:pt x="46621" y="24642"/>
                    <a:pt x="46547" y="24468"/>
                    <a:pt x="46472" y="24294"/>
                  </a:cubicBezTo>
                  <a:close/>
                  <a:moveTo>
                    <a:pt x="19490" y="26907"/>
                  </a:moveTo>
                  <a:lnTo>
                    <a:pt x="19490" y="27131"/>
                  </a:lnTo>
                  <a:cubicBezTo>
                    <a:pt x="19490" y="27206"/>
                    <a:pt x="19515" y="27330"/>
                    <a:pt x="19515" y="27430"/>
                  </a:cubicBezTo>
                  <a:cubicBezTo>
                    <a:pt x="19540" y="27554"/>
                    <a:pt x="19515" y="27679"/>
                    <a:pt x="19540" y="27778"/>
                  </a:cubicBezTo>
                  <a:cubicBezTo>
                    <a:pt x="19565" y="27903"/>
                    <a:pt x="19540" y="28027"/>
                    <a:pt x="19540" y="28152"/>
                  </a:cubicBezTo>
                  <a:cubicBezTo>
                    <a:pt x="19540" y="28251"/>
                    <a:pt x="19515" y="28351"/>
                    <a:pt x="19515" y="28450"/>
                  </a:cubicBezTo>
                  <a:cubicBezTo>
                    <a:pt x="19515" y="28550"/>
                    <a:pt x="19515" y="28625"/>
                    <a:pt x="19515" y="28674"/>
                  </a:cubicBezTo>
                  <a:cubicBezTo>
                    <a:pt x="19515" y="28724"/>
                    <a:pt x="19490" y="28774"/>
                    <a:pt x="19490" y="28774"/>
                  </a:cubicBezTo>
                  <a:lnTo>
                    <a:pt x="19490" y="28674"/>
                  </a:lnTo>
                  <a:cubicBezTo>
                    <a:pt x="19490" y="28625"/>
                    <a:pt x="19465" y="28550"/>
                    <a:pt x="19465" y="28450"/>
                  </a:cubicBezTo>
                  <a:cubicBezTo>
                    <a:pt x="19440" y="28376"/>
                    <a:pt x="19415" y="28276"/>
                    <a:pt x="19391" y="28152"/>
                  </a:cubicBezTo>
                  <a:cubicBezTo>
                    <a:pt x="19391" y="28027"/>
                    <a:pt x="19366" y="27903"/>
                    <a:pt x="19366" y="27803"/>
                  </a:cubicBezTo>
                  <a:cubicBezTo>
                    <a:pt x="19366" y="27679"/>
                    <a:pt x="19366" y="27554"/>
                    <a:pt x="19391" y="27430"/>
                  </a:cubicBezTo>
                  <a:cubicBezTo>
                    <a:pt x="19391" y="27330"/>
                    <a:pt x="19440" y="27206"/>
                    <a:pt x="19440" y="27131"/>
                  </a:cubicBezTo>
                  <a:cubicBezTo>
                    <a:pt x="19465" y="27032"/>
                    <a:pt x="19490" y="26957"/>
                    <a:pt x="19490" y="26907"/>
                  </a:cubicBezTo>
                  <a:close/>
                  <a:moveTo>
                    <a:pt x="40697" y="25015"/>
                  </a:moveTo>
                  <a:cubicBezTo>
                    <a:pt x="40448" y="25239"/>
                    <a:pt x="40274" y="25513"/>
                    <a:pt x="40175" y="25837"/>
                  </a:cubicBezTo>
                  <a:cubicBezTo>
                    <a:pt x="40050" y="26160"/>
                    <a:pt x="40000" y="26509"/>
                    <a:pt x="40000" y="26882"/>
                  </a:cubicBezTo>
                  <a:cubicBezTo>
                    <a:pt x="40000" y="27231"/>
                    <a:pt x="40025" y="27604"/>
                    <a:pt x="40100" y="27953"/>
                  </a:cubicBezTo>
                  <a:lnTo>
                    <a:pt x="40150" y="28226"/>
                  </a:lnTo>
                  <a:lnTo>
                    <a:pt x="40224" y="28500"/>
                  </a:lnTo>
                  <a:cubicBezTo>
                    <a:pt x="40249" y="28674"/>
                    <a:pt x="40324" y="28849"/>
                    <a:pt x="40349" y="29048"/>
                  </a:cubicBezTo>
                  <a:cubicBezTo>
                    <a:pt x="40224" y="28699"/>
                    <a:pt x="40125" y="28326"/>
                    <a:pt x="40050" y="27978"/>
                  </a:cubicBezTo>
                  <a:cubicBezTo>
                    <a:pt x="39951" y="27604"/>
                    <a:pt x="39901" y="27231"/>
                    <a:pt x="39901" y="26857"/>
                  </a:cubicBezTo>
                  <a:lnTo>
                    <a:pt x="39876" y="26857"/>
                  </a:lnTo>
                  <a:cubicBezTo>
                    <a:pt x="39876" y="26484"/>
                    <a:pt x="39951" y="26136"/>
                    <a:pt x="40100" y="25787"/>
                  </a:cubicBezTo>
                  <a:cubicBezTo>
                    <a:pt x="40150" y="25638"/>
                    <a:pt x="40249" y="25488"/>
                    <a:pt x="40349" y="25339"/>
                  </a:cubicBezTo>
                  <a:cubicBezTo>
                    <a:pt x="40448" y="25215"/>
                    <a:pt x="40548" y="25115"/>
                    <a:pt x="40697" y="25015"/>
                  </a:cubicBezTo>
                  <a:close/>
                  <a:moveTo>
                    <a:pt x="21506" y="23696"/>
                  </a:moveTo>
                  <a:cubicBezTo>
                    <a:pt x="21457" y="23846"/>
                    <a:pt x="21382" y="24070"/>
                    <a:pt x="21282" y="24343"/>
                  </a:cubicBezTo>
                  <a:cubicBezTo>
                    <a:pt x="21208" y="24617"/>
                    <a:pt x="21133" y="24941"/>
                    <a:pt x="21058" y="25289"/>
                  </a:cubicBezTo>
                  <a:cubicBezTo>
                    <a:pt x="20959" y="25613"/>
                    <a:pt x="20884" y="25986"/>
                    <a:pt x="20834" y="26360"/>
                  </a:cubicBezTo>
                  <a:cubicBezTo>
                    <a:pt x="20760" y="26733"/>
                    <a:pt x="20685" y="27106"/>
                    <a:pt x="20635" y="27455"/>
                  </a:cubicBezTo>
                  <a:cubicBezTo>
                    <a:pt x="20585" y="27828"/>
                    <a:pt x="20536" y="28152"/>
                    <a:pt x="20511" y="28426"/>
                  </a:cubicBezTo>
                  <a:cubicBezTo>
                    <a:pt x="20461" y="28724"/>
                    <a:pt x="20461" y="28948"/>
                    <a:pt x="20436" y="29122"/>
                  </a:cubicBezTo>
                  <a:lnTo>
                    <a:pt x="20436" y="28426"/>
                  </a:lnTo>
                  <a:cubicBezTo>
                    <a:pt x="20436" y="28152"/>
                    <a:pt x="20436" y="27803"/>
                    <a:pt x="20486" y="27455"/>
                  </a:cubicBezTo>
                  <a:cubicBezTo>
                    <a:pt x="20536" y="27081"/>
                    <a:pt x="20585" y="26708"/>
                    <a:pt x="20635" y="26335"/>
                  </a:cubicBezTo>
                  <a:cubicBezTo>
                    <a:pt x="20710" y="25961"/>
                    <a:pt x="20809" y="25613"/>
                    <a:pt x="20934" y="25264"/>
                  </a:cubicBezTo>
                  <a:cubicBezTo>
                    <a:pt x="21033" y="24916"/>
                    <a:pt x="21158" y="24617"/>
                    <a:pt x="21233" y="24319"/>
                  </a:cubicBezTo>
                  <a:cubicBezTo>
                    <a:pt x="21332" y="24045"/>
                    <a:pt x="21432" y="23846"/>
                    <a:pt x="21506" y="23696"/>
                  </a:cubicBezTo>
                  <a:close/>
                  <a:moveTo>
                    <a:pt x="29621" y="25488"/>
                  </a:moveTo>
                  <a:cubicBezTo>
                    <a:pt x="29297" y="25688"/>
                    <a:pt x="28999" y="25961"/>
                    <a:pt x="28750" y="26285"/>
                  </a:cubicBezTo>
                  <a:cubicBezTo>
                    <a:pt x="28501" y="26609"/>
                    <a:pt x="28326" y="26982"/>
                    <a:pt x="28227" y="27405"/>
                  </a:cubicBezTo>
                  <a:cubicBezTo>
                    <a:pt x="28102" y="27803"/>
                    <a:pt x="28003" y="28251"/>
                    <a:pt x="27978" y="28674"/>
                  </a:cubicBezTo>
                  <a:cubicBezTo>
                    <a:pt x="27928" y="29122"/>
                    <a:pt x="27878" y="29571"/>
                    <a:pt x="27854" y="30019"/>
                  </a:cubicBezTo>
                  <a:cubicBezTo>
                    <a:pt x="27854" y="29571"/>
                    <a:pt x="27878" y="29098"/>
                    <a:pt x="27903" y="28674"/>
                  </a:cubicBezTo>
                  <a:cubicBezTo>
                    <a:pt x="27953" y="28226"/>
                    <a:pt x="28028" y="27778"/>
                    <a:pt x="28152" y="27355"/>
                  </a:cubicBezTo>
                  <a:cubicBezTo>
                    <a:pt x="28252" y="26932"/>
                    <a:pt x="28451" y="26559"/>
                    <a:pt x="28700" y="26235"/>
                  </a:cubicBezTo>
                  <a:cubicBezTo>
                    <a:pt x="28824" y="26061"/>
                    <a:pt x="28974" y="25912"/>
                    <a:pt x="29148" y="25812"/>
                  </a:cubicBezTo>
                  <a:cubicBezTo>
                    <a:pt x="29223" y="25737"/>
                    <a:pt x="29297" y="25688"/>
                    <a:pt x="29372" y="25638"/>
                  </a:cubicBezTo>
                  <a:lnTo>
                    <a:pt x="29621" y="25488"/>
                  </a:lnTo>
                  <a:close/>
                  <a:moveTo>
                    <a:pt x="20137" y="26733"/>
                  </a:moveTo>
                  <a:cubicBezTo>
                    <a:pt x="20137" y="26833"/>
                    <a:pt x="20137" y="26982"/>
                    <a:pt x="20137" y="27156"/>
                  </a:cubicBezTo>
                  <a:cubicBezTo>
                    <a:pt x="20112" y="27330"/>
                    <a:pt x="20137" y="27529"/>
                    <a:pt x="20137" y="27729"/>
                  </a:cubicBezTo>
                  <a:lnTo>
                    <a:pt x="20137" y="28426"/>
                  </a:lnTo>
                  <a:cubicBezTo>
                    <a:pt x="20137" y="28650"/>
                    <a:pt x="20112" y="28874"/>
                    <a:pt x="20088" y="29098"/>
                  </a:cubicBezTo>
                  <a:cubicBezTo>
                    <a:pt x="20088" y="29297"/>
                    <a:pt x="20063" y="29496"/>
                    <a:pt x="20063" y="29670"/>
                  </a:cubicBezTo>
                  <a:cubicBezTo>
                    <a:pt x="20038" y="29844"/>
                    <a:pt x="19988" y="30019"/>
                    <a:pt x="19988" y="30093"/>
                  </a:cubicBezTo>
                  <a:cubicBezTo>
                    <a:pt x="19988" y="29994"/>
                    <a:pt x="19963" y="29844"/>
                    <a:pt x="19938" y="29670"/>
                  </a:cubicBezTo>
                  <a:cubicBezTo>
                    <a:pt x="19938" y="29521"/>
                    <a:pt x="19913" y="29297"/>
                    <a:pt x="19888" y="29098"/>
                  </a:cubicBezTo>
                  <a:cubicBezTo>
                    <a:pt x="19888" y="28874"/>
                    <a:pt x="19888" y="28650"/>
                    <a:pt x="19888" y="28401"/>
                  </a:cubicBezTo>
                  <a:cubicBezTo>
                    <a:pt x="19888" y="28177"/>
                    <a:pt x="19938" y="27953"/>
                    <a:pt x="19963" y="27729"/>
                  </a:cubicBezTo>
                  <a:cubicBezTo>
                    <a:pt x="19988" y="27505"/>
                    <a:pt x="20013" y="27305"/>
                    <a:pt x="20063" y="27131"/>
                  </a:cubicBezTo>
                  <a:cubicBezTo>
                    <a:pt x="20088" y="26982"/>
                    <a:pt x="20112" y="26833"/>
                    <a:pt x="20137" y="26733"/>
                  </a:cubicBezTo>
                  <a:close/>
                  <a:moveTo>
                    <a:pt x="37287" y="26061"/>
                  </a:moveTo>
                  <a:lnTo>
                    <a:pt x="37287" y="26061"/>
                  </a:lnTo>
                  <a:cubicBezTo>
                    <a:pt x="37337" y="26260"/>
                    <a:pt x="37362" y="26459"/>
                    <a:pt x="37362" y="26658"/>
                  </a:cubicBezTo>
                  <a:cubicBezTo>
                    <a:pt x="37362" y="26857"/>
                    <a:pt x="37337" y="27081"/>
                    <a:pt x="37312" y="27256"/>
                  </a:cubicBezTo>
                  <a:cubicBezTo>
                    <a:pt x="37238" y="27654"/>
                    <a:pt x="37113" y="28027"/>
                    <a:pt x="36964" y="28376"/>
                  </a:cubicBezTo>
                  <a:cubicBezTo>
                    <a:pt x="36814" y="28724"/>
                    <a:pt x="36640" y="29073"/>
                    <a:pt x="36441" y="29396"/>
                  </a:cubicBezTo>
                  <a:cubicBezTo>
                    <a:pt x="36267" y="29720"/>
                    <a:pt x="36068" y="30019"/>
                    <a:pt x="35819" y="30317"/>
                  </a:cubicBezTo>
                  <a:cubicBezTo>
                    <a:pt x="35918" y="30168"/>
                    <a:pt x="36018" y="30019"/>
                    <a:pt x="36117" y="29844"/>
                  </a:cubicBezTo>
                  <a:cubicBezTo>
                    <a:pt x="36192" y="29670"/>
                    <a:pt x="36292" y="29546"/>
                    <a:pt x="36391" y="29371"/>
                  </a:cubicBezTo>
                  <a:cubicBezTo>
                    <a:pt x="36565" y="29023"/>
                    <a:pt x="36740" y="28699"/>
                    <a:pt x="36864" y="28351"/>
                  </a:cubicBezTo>
                  <a:cubicBezTo>
                    <a:pt x="37038" y="28002"/>
                    <a:pt x="37138" y="27629"/>
                    <a:pt x="37238" y="27256"/>
                  </a:cubicBezTo>
                  <a:cubicBezTo>
                    <a:pt x="37287" y="27081"/>
                    <a:pt x="37312" y="26882"/>
                    <a:pt x="37312" y="26683"/>
                  </a:cubicBezTo>
                  <a:cubicBezTo>
                    <a:pt x="37337" y="26484"/>
                    <a:pt x="37312" y="26260"/>
                    <a:pt x="37287" y="26061"/>
                  </a:cubicBezTo>
                  <a:close/>
                  <a:moveTo>
                    <a:pt x="43211" y="24468"/>
                  </a:moveTo>
                  <a:cubicBezTo>
                    <a:pt x="42863" y="28450"/>
                    <a:pt x="42091" y="30765"/>
                    <a:pt x="42091" y="30765"/>
                  </a:cubicBezTo>
                  <a:cubicBezTo>
                    <a:pt x="41345" y="29844"/>
                    <a:pt x="40822" y="28749"/>
                    <a:pt x="40573" y="27579"/>
                  </a:cubicBezTo>
                  <a:cubicBezTo>
                    <a:pt x="41320" y="25613"/>
                    <a:pt x="41768" y="24966"/>
                    <a:pt x="41768" y="24966"/>
                  </a:cubicBezTo>
                  <a:lnTo>
                    <a:pt x="41768" y="24966"/>
                  </a:lnTo>
                  <a:cubicBezTo>
                    <a:pt x="41394" y="25887"/>
                    <a:pt x="41145" y="26833"/>
                    <a:pt x="40971" y="27803"/>
                  </a:cubicBezTo>
                  <a:cubicBezTo>
                    <a:pt x="41339" y="26823"/>
                    <a:pt x="41803" y="25866"/>
                    <a:pt x="42364" y="24981"/>
                  </a:cubicBezTo>
                  <a:lnTo>
                    <a:pt x="42364" y="24981"/>
                  </a:lnTo>
                  <a:cubicBezTo>
                    <a:pt x="42338" y="26087"/>
                    <a:pt x="42238" y="27170"/>
                    <a:pt x="42041" y="28276"/>
                  </a:cubicBezTo>
                  <a:lnTo>
                    <a:pt x="42813" y="24567"/>
                  </a:lnTo>
                  <a:cubicBezTo>
                    <a:pt x="42938" y="24518"/>
                    <a:pt x="43087" y="24493"/>
                    <a:pt x="43211" y="24468"/>
                  </a:cubicBezTo>
                  <a:close/>
                  <a:moveTo>
                    <a:pt x="45800" y="24119"/>
                  </a:moveTo>
                  <a:lnTo>
                    <a:pt x="45800" y="24119"/>
                  </a:lnTo>
                  <a:cubicBezTo>
                    <a:pt x="45974" y="24866"/>
                    <a:pt x="45999" y="25663"/>
                    <a:pt x="45900" y="26409"/>
                  </a:cubicBezTo>
                  <a:cubicBezTo>
                    <a:pt x="46099" y="25688"/>
                    <a:pt x="46198" y="24916"/>
                    <a:pt x="46149" y="24169"/>
                  </a:cubicBezTo>
                  <a:lnTo>
                    <a:pt x="46149" y="24169"/>
                  </a:lnTo>
                  <a:cubicBezTo>
                    <a:pt x="46447" y="24543"/>
                    <a:pt x="46572" y="25015"/>
                    <a:pt x="46522" y="25464"/>
                  </a:cubicBezTo>
                  <a:cubicBezTo>
                    <a:pt x="46522" y="28177"/>
                    <a:pt x="45476" y="29720"/>
                    <a:pt x="45476" y="29720"/>
                  </a:cubicBezTo>
                  <a:cubicBezTo>
                    <a:pt x="45750" y="29048"/>
                    <a:pt x="45925" y="28376"/>
                    <a:pt x="45974" y="27654"/>
                  </a:cubicBezTo>
                  <a:lnTo>
                    <a:pt x="45974" y="27654"/>
                  </a:lnTo>
                  <a:cubicBezTo>
                    <a:pt x="45178" y="30193"/>
                    <a:pt x="44182" y="31213"/>
                    <a:pt x="44182" y="31213"/>
                  </a:cubicBezTo>
                  <a:cubicBezTo>
                    <a:pt x="45277" y="29023"/>
                    <a:pt x="45850" y="26584"/>
                    <a:pt x="45800" y="24119"/>
                  </a:cubicBezTo>
                  <a:close/>
                  <a:moveTo>
                    <a:pt x="45153" y="24169"/>
                  </a:moveTo>
                  <a:lnTo>
                    <a:pt x="45153" y="24169"/>
                  </a:lnTo>
                  <a:cubicBezTo>
                    <a:pt x="44431" y="30019"/>
                    <a:pt x="43137" y="31437"/>
                    <a:pt x="43137" y="31437"/>
                  </a:cubicBezTo>
                  <a:cubicBezTo>
                    <a:pt x="43734" y="29869"/>
                    <a:pt x="44083" y="28251"/>
                    <a:pt x="44207" y="26584"/>
                  </a:cubicBezTo>
                  <a:lnTo>
                    <a:pt x="44207" y="26409"/>
                  </a:lnTo>
                  <a:cubicBezTo>
                    <a:pt x="44207" y="26409"/>
                    <a:pt x="43859" y="28351"/>
                    <a:pt x="43137" y="29496"/>
                  </a:cubicBezTo>
                  <a:cubicBezTo>
                    <a:pt x="43834" y="27231"/>
                    <a:pt x="43809" y="24393"/>
                    <a:pt x="43809" y="24393"/>
                  </a:cubicBezTo>
                  <a:cubicBezTo>
                    <a:pt x="44257" y="24269"/>
                    <a:pt x="44705" y="24194"/>
                    <a:pt x="45153" y="24169"/>
                  </a:cubicBezTo>
                  <a:close/>
                  <a:moveTo>
                    <a:pt x="40200" y="27380"/>
                  </a:moveTo>
                  <a:lnTo>
                    <a:pt x="40200" y="27380"/>
                  </a:lnTo>
                  <a:cubicBezTo>
                    <a:pt x="40324" y="27953"/>
                    <a:pt x="40473" y="28475"/>
                    <a:pt x="40697" y="29023"/>
                  </a:cubicBezTo>
                  <a:cubicBezTo>
                    <a:pt x="40772" y="29272"/>
                    <a:pt x="40897" y="29546"/>
                    <a:pt x="41021" y="29795"/>
                  </a:cubicBezTo>
                  <a:cubicBezTo>
                    <a:pt x="41145" y="30043"/>
                    <a:pt x="41270" y="30267"/>
                    <a:pt x="41419" y="30516"/>
                  </a:cubicBezTo>
                  <a:cubicBezTo>
                    <a:pt x="41569" y="30740"/>
                    <a:pt x="41743" y="30940"/>
                    <a:pt x="41917" y="31139"/>
                  </a:cubicBezTo>
                  <a:cubicBezTo>
                    <a:pt x="42091" y="31338"/>
                    <a:pt x="42266" y="31512"/>
                    <a:pt x="42490" y="31661"/>
                  </a:cubicBezTo>
                  <a:cubicBezTo>
                    <a:pt x="42689" y="31786"/>
                    <a:pt x="42938" y="31861"/>
                    <a:pt x="43162" y="31861"/>
                  </a:cubicBezTo>
                  <a:cubicBezTo>
                    <a:pt x="43411" y="31861"/>
                    <a:pt x="43635" y="31761"/>
                    <a:pt x="43809" y="31612"/>
                  </a:cubicBezTo>
                  <a:lnTo>
                    <a:pt x="43809" y="31612"/>
                  </a:lnTo>
                  <a:cubicBezTo>
                    <a:pt x="43659" y="31786"/>
                    <a:pt x="43435" y="31910"/>
                    <a:pt x="43186" y="31960"/>
                  </a:cubicBezTo>
                  <a:lnTo>
                    <a:pt x="43012" y="31960"/>
                  </a:lnTo>
                  <a:cubicBezTo>
                    <a:pt x="42938" y="31960"/>
                    <a:pt x="42888" y="31935"/>
                    <a:pt x="42813" y="31935"/>
                  </a:cubicBezTo>
                  <a:cubicBezTo>
                    <a:pt x="42763" y="31910"/>
                    <a:pt x="42689" y="31885"/>
                    <a:pt x="42639" y="31861"/>
                  </a:cubicBezTo>
                  <a:cubicBezTo>
                    <a:pt x="42564" y="31836"/>
                    <a:pt x="42514" y="31811"/>
                    <a:pt x="42465" y="31786"/>
                  </a:cubicBezTo>
                  <a:cubicBezTo>
                    <a:pt x="42216" y="31661"/>
                    <a:pt x="42017" y="31487"/>
                    <a:pt x="41842" y="31263"/>
                  </a:cubicBezTo>
                  <a:cubicBezTo>
                    <a:pt x="41643" y="31064"/>
                    <a:pt x="41469" y="30840"/>
                    <a:pt x="41320" y="30616"/>
                  </a:cubicBezTo>
                  <a:cubicBezTo>
                    <a:pt x="41021" y="30118"/>
                    <a:pt x="40772" y="29595"/>
                    <a:pt x="40598" y="29048"/>
                  </a:cubicBezTo>
                  <a:cubicBezTo>
                    <a:pt x="40399" y="28525"/>
                    <a:pt x="40274" y="27953"/>
                    <a:pt x="40200" y="27380"/>
                  </a:cubicBezTo>
                  <a:close/>
                  <a:moveTo>
                    <a:pt x="41867" y="32234"/>
                  </a:moveTo>
                  <a:lnTo>
                    <a:pt x="41867" y="32234"/>
                  </a:lnTo>
                  <a:cubicBezTo>
                    <a:pt x="41867" y="32243"/>
                    <a:pt x="41871" y="32252"/>
                    <a:pt x="41876" y="32260"/>
                  </a:cubicBezTo>
                  <a:lnTo>
                    <a:pt x="41876" y="32260"/>
                  </a:lnTo>
                  <a:cubicBezTo>
                    <a:pt x="41873" y="32251"/>
                    <a:pt x="41870" y="32243"/>
                    <a:pt x="41867" y="32234"/>
                  </a:cubicBezTo>
                  <a:close/>
                  <a:moveTo>
                    <a:pt x="46024" y="29371"/>
                  </a:moveTo>
                  <a:cubicBezTo>
                    <a:pt x="45725" y="29994"/>
                    <a:pt x="45377" y="30566"/>
                    <a:pt x="45004" y="31114"/>
                  </a:cubicBezTo>
                  <a:cubicBezTo>
                    <a:pt x="44804" y="31388"/>
                    <a:pt x="44580" y="31636"/>
                    <a:pt x="44331" y="31836"/>
                  </a:cubicBezTo>
                  <a:cubicBezTo>
                    <a:pt x="44107" y="32060"/>
                    <a:pt x="43809" y="32209"/>
                    <a:pt x="43510" y="32284"/>
                  </a:cubicBezTo>
                  <a:cubicBezTo>
                    <a:pt x="43435" y="32309"/>
                    <a:pt x="43336" y="32333"/>
                    <a:pt x="43261" y="32333"/>
                  </a:cubicBezTo>
                  <a:lnTo>
                    <a:pt x="43162" y="32259"/>
                  </a:lnTo>
                  <a:lnTo>
                    <a:pt x="43112" y="32333"/>
                  </a:lnTo>
                  <a:lnTo>
                    <a:pt x="42913" y="32333"/>
                  </a:lnTo>
                  <a:cubicBezTo>
                    <a:pt x="42863" y="32333"/>
                    <a:pt x="42838" y="32309"/>
                    <a:pt x="42788" y="32309"/>
                  </a:cubicBezTo>
                  <a:cubicBezTo>
                    <a:pt x="42714" y="32284"/>
                    <a:pt x="42639" y="32259"/>
                    <a:pt x="42564" y="32209"/>
                  </a:cubicBezTo>
                  <a:cubicBezTo>
                    <a:pt x="42241" y="32035"/>
                    <a:pt x="41992" y="31811"/>
                    <a:pt x="41768" y="31562"/>
                  </a:cubicBezTo>
                  <a:cubicBezTo>
                    <a:pt x="41270" y="31014"/>
                    <a:pt x="40897" y="30367"/>
                    <a:pt x="40623" y="29695"/>
                  </a:cubicBezTo>
                  <a:lnTo>
                    <a:pt x="40623" y="29695"/>
                  </a:lnTo>
                  <a:cubicBezTo>
                    <a:pt x="40772" y="30019"/>
                    <a:pt x="40946" y="30342"/>
                    <a:pt x="41145" y="30641"/>
                  </a:cubicBezTo>
                  <a:cubicBezTo>
                    <a:pt x="41345" y="30940"/>
                    <a:pt x="41544" y="31238"/>
                    <a:pt x="41793" y="31487"/>
                  </a:cubicBezTo>
                  <a:cubicBezTo>
                    <a:pt x="42017" y="31736"/>
                    <a:pt x="42290" y="31960"/>
                    <a:pt x="42589" y="32109"/>
                  </a:cubicBezTo>
                  <a:cubicBezTo>
                    <a:pt x="42664" y="32159"/>
                    <a:pt x="42738" y="32184"/>
                    <a:pt x="42813" y="32209"/>
                  </a:cubicBezTo>
                  <a:cubicBezTo>
                    <a:pt x="42838" y="32209"/>
                    <a:pt x="42888" y="32234"/>
                    <a:pt x="42913" y="32234"/>
                  </a:cubicBezTo>
                  <a:lnTo>
                    <a:pt x="43037" y="32234"/>
                  </a:lnTo>
                  <a:cubicBezTo>
                    <a:pt x="43074" y="32246"/>
                    <a:pt x="43112" y="32253"/>
                    <a:pt x="43149" y="32253"/>
                  </a:cubicBezTo>
                  <a:cubicBezTo>
                    <a:pt x="43186" y="32253"/>
                    <a:pt x="43224" y="32246"/>
                    <a:pt x="43261" y="32234"/>
                  </a:cubicBezTo>
                  <a:cubicBezTo>
                    <a:pt x="43336" y="32234"/>
                    <a:pt x="43411" y="32234"/>
                    <a:pt x="43485" y="32209"/>
                  </a:cubicBezTo>
                  <a:cubicBezTo>
                    <a:pt x="43784" y="32134"/>
                    <a:pt x="44058" y="31985"/>
                    <a:pt x="44282" y="31786"/>
                  </a:cubicBezTo>
                  <a:cubicBezTo>
                    <a:pt x="44531" y="31562"/>
                    <a:pt x="44755" y="31338"/>
                    <a:pt x="44954" y="31089"/>
                  </a:cubicBezTo>
                  <a:cubicBezTo>
                    <a:pt x="45153" y="30815"/>
                    <a:pt x="45327" y="30541"/>
                    <a:pt x="45501" y="30243"/>
                  </a:cubicBezTo>
                  <a:cubicBezTo>
                    <a:pt x="45601" y="30118"/>
                    <a:pt x="45676" y="29969"/>
                    <a:pt x="45775" y="29819"/>
                  </a:cubicBezTo>
                  <a:lnTo>
                    <a:pt x="46024" y="29371"/>
                  </a:lnTo>
                  <a:close/>
                  <a:moveTo>
                    <a:pt x="32409" y="25389"/>
                  </a:moveTo>
                  <a:lnTo>
                    <a:pt x="32409" y="25389"/>
                  </a:lnTo>
                  <a:cubicBezTo>
                    <a:pt x="30193" y="30168"/>
                    <a:pt x="29571" y="32483"/>
                    <a:pt x="29571" y="32483"/>
                  </a:cubicBezTo>
                  <a:cubicBezTo>
                    <a:pt x="28924" y="31612"/>
                    <a:pt x="28575" y="30566"/>
                    <a:pt x="28551" y="29496"/>
                  </a:cubicBezTo>
                  <a:cubicBezTo>
                    <a:pt x="28874" y="28500"/>
                    <a:pt x="29372" y="27529"/>
                    <a:pt x="29969" y="26658"/>
                  </a:cubicBezTo>
                  <a:lnTo>
                    <a:pt x="29969" y="26658"/>
                  </a:lnTo>
                  <a:cubicBezTo>
                    <a:pt x="29422" y="27181"/>
                    <a:pt x="28974" y="27803"/>
                    <a:pt x="28650" y="28475"/>
                  </a:cubicBezTo>
                  <a:cubicBezTo>
                    <a:pt x="29297" y="25538"/>
                    <a:pt x="32408" y="25389"/>
                    <a:pt x="32409" y="25389"/>
                  </a:cubicBezTo>
                  <a:close/>
                  <a:moveTo>
                    <a:pt x="35794" y="25090"/>
                  </a:moveTo>
                  <a:lnTo>
                    <a:pt x="35794" y="25090"/>
                  </a:lnTo>
                  <a:cubicBezTo>
                    <a:pt x="35644" y="26260"/>
                    <a:pt x="35396" y="27430"/>
                    <a:pt x="35022" y="28550"/>
                  </a:cubicBezTo>
                  <a:lnTo>
                    <a:pt x="36341" y="25339"/>
                  </a:lnTo>
                  <a:cubicBezTo>
                    <a:pt x="36740" y="25389"/>
                    <a:pt x="37038" y="25737"/>
                    <a:pt x="37063" y="26136"/>
                  </a:cubicBezTo>
                  <a:cubicBezTo>
                    <a:pt x="37187" y="28579"/>
                    <a:pt x="34544" y="31488"/>
                    <a:pt x="34524" y="31488"/>
                  </a:cubicBezTo>
                  <a:cubicBezTo>
                    <a:pt x="34524" y="31488"/>
                    <a:pt x="34524" y="31488"/>
                    <a:pt x="34524" y="31487"/>
                  </a:cubicBezTo>
                  <a:cubicBezTo>
                    <a:pt x="35122" y="30566"/>
                    <a:pt x="35620" y="29546"/>
                    <a:pt x="35968" y="28500"/>
                  </a:cubicBezTo>
                  <a:cubicBezTo>
                    <a:pt x="36002" y="28415"/>
                    <a:pt x="36013" y="28353"/>
                    <a:pt x="36016" y="28331"/>
                  </a:cubicBezTo>
                  <a:lnTo>
                    <a:pt x="36016" y="28331"/>
                  </a:lnTo>
                  <a:cubicBezTo>
                    <a:pt x="35949" y="28503"/>
                    <a:pt x="34035" y="31895"/>
                    <a:pt x="32558" y="32707"/>
                  </a:cubicBezTo>
                  <a:cubicBezTo>
                    <a:pt x="34251" y="30093"/>
                    <a:pt x="35794" y="25091"/>
                    <a:pt x="35794" y="25090"/>
                  </a:cubicBezTo>
                  <a:close/>
                  <a:moveTo>
                    <a:pt x="16702" y="30840"/>
                  </a:moveTo>
                  <a:lnTo>
                    <a:pt x="16702" y="30840"/>
                  </a:lnTo>
                  <a:cubicBezTo>
                    <a:pt x="16702" y="30840"/>
                    <a:pt x="16777" y="31363"/>
                    <a:pt x="16205" y="32060"/>
                  </a:cubicBezTo>
                  <a:cubicBezTo>
                    <a:pt x="16205" y="32060"/>
                    <a:pt x="16075" y="32027"/>
                    <a:pt x="15921" y="32027"/>
                  </a:cubicBezTo>
                  <a:cubicBezTo>
                    <a:pt x="15628" y="32027"/>
                    <a:pt x="15246" y="32145"/>
                    <a:pt x="15508" y="32831"/>
                  </a:cubicBezTo>
                  <a:cubicBezTo>
                    <a:pt x="15442" y="32852"/>
                    <a:pt x="15372" y="32862"/>
                    <a:pt x="15301" y="32862"/>
                  </a:cubicBezTo>
                  <a:cubicBezTo>
                    <a:pt x="14627" y="32862"/>
                    <a:pt x="13829" y="31952"/>
                    <a:pt x="14980" y="31013"/>
                  </a:cubicBezTo>
                  <a:lnTo>
                    <a:pt x="14980" y="31013"/>
                  </a:lnTo>
                  <a:cubicBezTo>
                    <a:pt x="14877" y="31115"/>
                    <a:pt x="14578" y="31510"/>
                    <a:pt x="15010" y="31661"/>
                  </a:cubicBezTo>
                  <a:lnTo>
                    <a:pt x="15035" y="31661"/>
                  </a:lnTo>
                  <a:cubicBezTo>
                    <a:pt x="15035" y="31661"/>
                    <a:pt x="15317" y="31289"/>
                    <a:pt x="15615" y="31289"/>
                  </a:cubicBezTo>
                  <a:cubicBezTo>
                    <a:pt x="15760" y="31289"/>
                    <a:pt x="15908" y="31376"/>
                    <a:pt x="16030" y="31636"/>
                  </a:cubicBezTo>
                  <a:cubicBezTo>
                    <a:pt x="16329" y="31412"/>
                    <a:pt x="16553" y="31164"/>
                    <a:pt x="16702" y="30840"/>
                  </a:cubicBezTo>
                  <a:close/>
                  <a:moveTo>
                    <a:pt x="13367" y="27953"/>
                  </a:moveTo>
                  <a:cubicBezTo>
                    <a:pt x="13367" y="27953"/>
                    <a:pt x="14285" y="29020"/>
                    <a:pt x="15171" y="29020"/>
                  </a:cubicBezTo>
                  <a:cubicBezTo>
                    <a:pt x="15242" y="29020"/>
                    <a:pt x="15313" y="29013"/>
                    <a:pt x="15383" y="28998"/>
                  </a:cubicBezTo>
                  <a:lnTo>
                    <a:pt x="15383" y="28998"/>
                  </a:lnTo>
                  <a:cubicBezTo>
                    <a:pt x="15259" y="29197"/>
                    <a:pt x="15134" y="29371"/>
                    <a:pt x="14960" y="29546"/>
                  </a:cubicBezTo>
                  <a:cubicBezTo>
                    <a:pt x="15259" y="29396"/>
                    <a:pt x="15532" y="29222"/>
                    <a:pt x="15781" y="29023"/>
                  </a:cubicBezTo>
                  <a:lnTo>
                    <a:pt x="15781" y="29023"/>
                  </a:lnTo>
                  <a:cubicBezTo>
                    <a:pt x="15632" y="29371"/>
                    <a:pt x="15383" y="29670"/>
                    <a:pt x="15084" y="29919"/>
                  </a:cubicBezTo>
                  <a:cubicBezTo>
                    <a:pt x="15084" y="29919"/>
                    <a:pt x="14819" y="29803"/>
                    <a:pt x="14501" y="29803"/>
                  </a:cubicBezTo>
                  <a:cubicBezTo>
                    <a:pt x="14212" y="29803"/>
                    <a:pt x="13879" y="29899"/>
                    <a:pt x="13666" y="30267"/>
                  </a:cubicBezTo>
                  <a:cubicBezTo>
                    <a:pt x="13591" y="30068"/>
                    <a:pt x="13566" y="29819"/>
                    <a:pt x="13641" y="29595"/>
                  </a:cubicBezTo>
                  <a:lnTo>
                    <a:pt x="13641" y="29595"/>
                  </a:lnTo>
                  <a:cubicBezTo>
                    <a:pt x="13641" y="29596"/>
                    <a:pt x="12720" y="31064"/>
                    <a:pt x="13790" y="32931"/>
                  </a:cubicBezTo>
                  <a:cubicBezTo>
                    <a:pt x="12097" y="31861"/>
                    <a:pt x="13143" y="29645"/>
                    <a:pt x="12645" y="28749"/>
                  </a:cubicBezTo>
                  <a:cubicBezTo>
                    <a:pt x="12745" y="28376"/>
                    <a:pt x="12994" y="28077"/>
                    <a:pt x="13367" y="27953"/>
                  </a:cubicBezTo>
                  <a:close/>
                  <a:moveTo>
                    <a:pt x="34385" y="25022"/>
                  </a:moveTo>
                  <a:cubicBezTo>
                    <a:pt x="34580" y="25022"/>
                    <a:pt x="34776" y="25036"/>
                    <a:pt x="34972" y="25065"/>
                  </a:cubicBezTo>
                  <a:cubicBezTo>
                    <a:pt x="33454" y="30043"/>
                    <a:pt x="31438" y="33005"/>
                    <a:pt x="31438" y="33005"/>
                  </a:cubicBezTo>
                  <a:cubicBezTo>
                    <a:pt x="32434" y="31114"/>
                    <a:pt x="33205" y="29098"/>
                    <a:pt x="33728" y="27007"/>
                  </a:cubicBezTo>
                  <a:lnTo>
                    <a:pt x="33728" y="27007"/>
                  </a:lnTo>
                  <a:cubicBezTo>
                    <a:pt x="32284" y="30193"/>
                    <a:pt x="31065" y="31587"/>
                    <a:pt x="31065" y="31587"/>
                  </a:cubicBezTo>
                  <a:cubicBezTo>
                    <a:pt x="32010" y="29471"/>
                    <a:pt x="32832" y="27330"/>
                    <a:pt x="33504" y="25115"/>
                  </a:cubicBezTo>
                  <a:cubicBezTo>
                    <a:pt x="33790" y="25055"/>
                    <a:pt x="34086" y="25022"/>
                    <a:pt x="34385" y="25022"/>
                  </a:cubicBezTo>
                  <a:close/>
                  <a:moveTo>
                    <a:pt x="37315" y="27807"/>
                  </a:moveTo>
                  <a:lnTo>
                    <a:pt x="37238" y="28027"/>
                  </a:lnTo>
                  <a:cubicBezTo>
                    <a:pt x="37213" y="28127"/>
                    <a:pt x="37188" y="28202"/>
                    <a:pt x="37163" y="28276"/>
                  </a:cubicBezTo>
                  <a:lnTo>
                    <a:pt x="37063" y="28525"/>
                  </a:lnTo>
                  <a:cubicBezTo>
                    <a:pt x="37013" y="28699"/>
                    <a:pt x="36939" y="28874"/>
                    <a:pt x="36864" y="29023"/>
                  </a:cubicBezTo>
                  <a:lnTo>
                    <a:pt x="36740" y="29272"/>
                  </a:lnTo>
                  <a:cubicBezTo>
                    <a:pt x="36715" y="29347"/>
                    <a:pt x="36665" y="29421"/>
                    <a:pt x="36615" y="29496"/>
                  </a:cubicBezTo>
                  <a:cubicBezTo>
                    <a:pt x="36317" y="30118"/>
                    <a:pt x="35918" y="30716"/>
                    <a:pt x="35495" y="31238"/>
                  </a:cubicBezTo>
                  <a:cubicBezTo>
                    <a:pt x="35047" y="31736"/>
                    <a:pt x="34549" y="32184"/>
                    <a:pt x="34027" y="32582"/>
                  </a:cubicBezTo>
                  <a:cubicBezTo>
                    <a:pt x="33952" y="32632"/>
                    <a:pt x="33877" y="32657"/>
                    <a:pt x="33827" y="32707"/>
                  </a:cubicBezTo>
                  <a:lnTo>
                    <a:pt x="33603" y="32831"/>
                  </a:lnTo>
                  <a:cubicBezTo>
                    <a:pt x="33479" y="32931"/>
                    <a:pt x="33330" y="33005"/>
                    <a:pt x="33180" y="33080"/>
                  </a:cubicBezTo>
                  <a:lnTo>
                    <a:pt x="33081" y="33130"/>
                  </a:lnTo>
                  <a:lnTo>
                    <a:pt x="32981" y="33180"/>
                  </a:lnTo>
                  <a:lnTo>
                    <a:pt x="32757" y="33279"/>
                  </a:lnTo>
                  <a:cubicBezTo>
                    <a:pt x="32647" y="33334"/>
                    <a:pt x="32537" y="33376"/>
                    <a:pt x="32427" y="33424"/>
                  </a:cubicBezTo>
                  <a:lnTo>
                    <a:pt x="32427" y="33424"/>
                  </a:lnTo>
                  <a:cubicBezTo>
                    <a:pt x="32979" y="33165"/>
                    <a:pt x="33489" y="32881"/>
                    <a:pt x="33977" y="32533"/>
                  </a:cubicBezTo>
                  <a:cubicBezTo>
                    <a:pt x="34524" y="32134"/>
                    <a:pt x="34997" y="31686"/>
                    <a:pt x="35420" y="31164"/>
                  </a:cubicBezTo>
                  <a:cubicBezTo>
                    <a:pt x="35869" y="30641"/>
                    <a:pt x="36242" y="30068"/>
                    <a:pt x="36565" y="29471"/>
                  </a:cubicBezTo>
                  <a:cubicBezTo>
                    <a:pt x="36844" y="28935"/>
                    <a:pt x="37105" y="28380"/>
                    <a:pt x="37315" y="27807"/>
                  </a:cubicBezTo>
                  <a:close/>
                  <a:moveTo>
                    <a:pt x="28252" y="29347"/>
                  </a:moveTo>
                  <a:lnTo>
                    <a:pt x="28252" y="29347"/>
                  </a:lnTo>
                  <a:cubicBezTo>
                    <a:pt x="28227" y="29695"/>
                    <a:pt x="28227" y="30043"/>
                    <a:pt x="28252" y="30392"/>
                  </a:cubicBezTo>
                  <a:cubicBezTo>
                    <a:pt x="28277" y="30740"/>
                    <a:pt x="28326" y="31089"/>
                    <a:pt x="28426" y="31412"/>
                  </a:cubicBezTo>
                  <a:cubicBezTo>
                    <a:pt x="28526" y="31736"/>
                    <a:pt x="28675" y="32035"/>
                    <a:pt x="28874" y="32309"/>
                  </a:cubicBezTo>
                  <a:cubicBezTo>
                    <a:pt x="29073" y="32557"/>
                    <a:pt x="29297" y="32757"/>
                    <a:pt x="29571" y="32931"/>
                  </a:cubicBezTo>
                  <a:cubicBezTo>
                    <a:pt x="29845" y="33080"/>
                    <a:pt x="30119" y="33205"/>
                    <a:pt x="30417" y="33254"/>
                  </a:cubicBezTo>
                  <a:cubicBezTo>
                    <a:pt x="30623" y="33310"/>
                    <a:pt x="30842" y="33338"/>
                    <a:pt x="31065" y="33338"/>
                  </a:cubicBezTo>
                  <a:cubicBezTo>
                    <a:pt x="31139" y="33338"/>
                    <a:pt x="31214" y="33335"/>
                    <a:pt x="31289" y="33329"/>
                  </a:cubicBezTo>
                  <a:cubicBezTo>
                    <a:pt x="31861" y="33279"/>
                    <a:pt x="32434" y="33105"/>
                    <a:pt x="32956" y="32831"/>
                  </a:cubicBezTo>
                  <a:lnTo>
                    <a:pt x="32956" y="32831"/>
                  </a:lnTo>
                  <a:cubicBezTo>
                    <a:pt x="32483" y="33230"/>
                    <a:pt x="31911" y="33478"/>
                    <a:pt x="31313" y="33553"/>
                  </a:cubicBezTo>
                  <a:cubicBezTo>
                    <a:pt x="31199" y="33572"/>
                    <a:pt x="31082" y="33580"/>
                    <a:pt x="30963" y="33580"/>
                  </a:cubicBezTo>
                  <a:cubicBezTo>
                    <a:pt x="30771" y="33580"/>
                    <a:pt x="30577" y="33559"/>
                    <a:pt x="30392" y="33528"/>
                  </a:cubicBezTo>
                  <a:cubicBezTo>
                    <a:pt x="30069" y="33454"/>
                    <a:pt x="29770" y="33354"/>
                    <a:pt x="29496" y="33180"/>
                  </a:cubicBezTo>
                  <a:cubicBezTo>
                    <a:pt x="29198" y="33005"/>
                    <a:pt x="28924" y="32757"/>
                    <a:pt x="28725" y="32483"/>
                  </a:cubicBezTo>
                  <a:cubicBezTo>
                    <a:pt x="28501" y="32184"/>
                    <a:pt x="28351" y="31836"/>
                    <a:pt x="28252" y="31487"/>
                  </a:cubicBezTo>
                  <a:cubicBezTo>
                    <a:pt x="28177" y="31114"/>
                    <a:pt x="28127" y="30765"/>
                    <a:pt x="28127" y="30392"/>
                  </a:cubicBezTo>
                  <a:cubicBezTo>
                    <a:pt x="28127" y="30043"/>
                    <a:pt x="28177" y="29695"/>
                    <a:pt x="28252" y="29347"/>
                  </a:cubicBezTo>
                  <a:close/>
                  <a:moveTo>
                    <a:pt x="27854" y="30790"/>
                  </a:moveTo>
                  <a:lnTo>
                    <a:pt x="27854" y="30790"/>
                  </a:lnTo>
                  <a:cubicBezTo>
                    <a:pt x="27878" y="31213"/>
                    <a:pt x="27978" y="31636"/>
                    <a:pt x="28177" y="32035"/>
                  </a:cubicBezTo>
                  <a:cubicBezTo>
                    <a:pt x="28351" y="32383"/>
                    <a:pt x="28600" y="32732"/>
                    <a:pt x="28899" y="33005"/>
                  </a:cubicBezTo>
                  <a:cubicBezTo>
                    <a:pt x="29173" y="33279"/>
                    <a:pt x="29496" y="33503"/>
                    <a:pt x="29870" y="33678"/>
                  </a:cubicBezTo>
                  <a:cubicBezTo>
                    <a:pt x="30044" y="33752"/>
                    <a:pt x="30218" y="33802"/>
                    <a:pt x="30392" y="33852"/>
                  </a:cubicBezTo>
                  <a:cubicBezTo>
                    <a:pt x="30567" y="33877"/>
                    <a:pt x="30766" y="33902"/>
                    <a:pt x="30940" y="33902"/>
                  </a:cubicBezTo>
                  <a:cubicBezTo>
                    <a:pt x="30862" y="33912"/>
                    <a:pt x="30784" y="33917"/>
                    <a:pt x="30707" y="33917"/>
                  </a:cubicBezTo>
                  <a:cubicBezTo>
                    <a:pt x="30412" y="33917"/>
                    <a:pt x="30121" y="33846"/>
                    <a:pt x="29845" y="33727"/>
                  </a:cubicBezTo>
                  <a:cubicBezTo>
                    <a:pt x="29471" y="33578"/>
                    <a:pt x="29148" y="33354"/>
                    <a:pt x="28849" y="33080"/>
                  </a:cubicBezTo>
                  <a:cubicBezTo>
                    <a:pt x="28551" y="32781"/>
                    <a:pt x="28302" y="32433"/>
                    <a:pt x="28127" y="32060"/>
                  </a:cubicBezTo>
                  <a:cubicBezTo>
                    <a:pt x="28028" y="31861"/>
                    <a:pt x="27953" y="31636"/>
                    <a:pt x="27903" y="31437"/>
                  </a:cubicBezTo>
                  <a:cubicBezTo>
                    <a:pt x="27878" y="31213"/>
                    <a:pt x="27854" y="30989"/>
                    <a:pt x="27854" y="30790"/>
                  </a:cubicBezTo>
                  <a:close/>
                  <a:moveTo>
                    <a:pt x="38706" y="34038"/>
                  </a:moveTo>
                  <a:cubicBezTo>
                    <a:pt x="38824" y="34038"/>
                    <a:pt x="38943" y="34051"/>
                    <a:pt x="39055" y="34076"/>
                  </a:cubicBezTo>
                  <a:cubicBezTo>
                    <a:pt x="39303" y="34101"/>
                    <a:pt x="39527" y="34175"/>
                    <a:pt x="39727" y="34300"/>
                  </a:cubicBezTo>
                  <a:cubicBezTo>
                    <a:pt x="39439" y="34204"/>
                    <a:pt x="39152" y="34159"/>
                    <a:pt x="38865" y="34159"/>
                  </a:cubicBezTo>
                  <a:cubicBezTo>
                    <a:pt x="38704" y="34159"/>
                    <a:pt x="38543" y="34173"/>
                    <a:pt x="38383" y="34200"/>
                  </a:cubicBezTo>
                  <a:cubicBezTo>
                    <a:pt x="38158" y="34250"/>
                    <a:pt x="37959" y="34325"/>
                    <a:pt x="37760" y="34424"/>
                  </a:cubicBezTo>
                  <a:cubicBezTo>
                    <a:pt x="37561" y="34549"/>
                    <a:pt x="37387" y="34673"/>
                    <a:pt x="37213" y="34847"/>
                  </a:cubicBezTo>
                  <a:cubicBezTo>
                    <a:pt x="37337" y="34648"/>
                    <a:pt x="37511" y="34474"/>
                    <a:pt x="37710" y="34350"/>
                  </a:cubicBezTo>
                  <a:cubicBezTo>
                    <a:pt x="37910" y="34200"/>
                    <a:pt x="38134" y="34126"/>
                    <a:pt x="38358" y="34076"/>
                  </a:cubicBezTo>
                  <a:cubicBezTo>
                    <a:pt x="38470" y="34051"/>
                    <a:pt x="38588" y="34038"/>
                    <a:pt x="38706" y="34038"/>
                  </a:cubicBezTo>
                  <a:close/>
                  <a:moveTo>
                    <a:pt x="35595" y="33429"/>
                  </a:moveTo>
                  <a:cubicBezTo>
                    <a:pt x="35595" y="33553"/>
                    <a:pt x="35570" y="33653"/>
                    <a:pt x="35570" y="33777"/>
                  </a:cubicBezTo>
                  <a:cubicBezTo>
                    <a:pt x="35545" y="33877"/>
                    <a:pt x="35545" y="33976"/>
                    <a:pt x="35570" y="34101"/>
                  </a:cubicBezTo>
                  <a:cubicBezTo>
                    <a:pt x="35570" y="34275"/>
                    <a:pt x="35644" y="34474"/>
                    <a:pt x="35769" y="34623"/>
                  </a:cubicBezTo>
                  <a:cubicBezTo>
                    <a:pt x="35893" y="34798"/>
                    <a:pt x="36043" y="34922"/>
                    <a:pt x="36217" y="35022"/>
                  </a:cubicBezTo>
                  <a:cubicBezTo>
                    <a:pt x="36416" y="35121"/>
                    <a:pt x="36615" y="35221"/>
                    <a:pt x="36814" y="35295"/>
                  </a:cubicBezTo>
                  <a:cubicBezTo>
                    <a:pt x="36758" y="35302"/>
                    <a:pt x="36701" y="35305"/>
                    <a:pt x="36643" y="35305"/>
                  </a:cubicBezTo>
                  <a:cubicBezTo>
                    <a:pt x="36469" y="35305"/>
                    <a:pt x="36292" y="35277"/>
                    <a:pt x="36142" y="35221"/>
                  </a:cubicBezTo>
                  <a:cubicBezTo>
                    <a:pt x="35918" y="35121"/>
                    <a:pt x="35694" y="34972"/>
                    <a:pt x="35570" y="34798"/>
                  </a:cubicBezTo>
                  <a:cubicBezTo>
                    <a:pt x="35396" y="34599"/>
                    <a:pt x="35346" y="34350"/>
                    <a:pt x="35371" y="34101"/>
                  </a:cubicBezTo>
                  <a:cubicBezTo>
                    <a:pt x="35371" y="33976"/>
                    <a:pt x="35396" y="33852"/>
                    <a:pt x="35420" y="33752"/>
                  </a:cubicBezTo>
                  <a:cubicBezTo>
                    <a:pt x="35470" y="33628"/>
                    <a:pt x="35520" y="33528"/>
                    <a:pt x="35595" y="33429"/>
                  </a:cubicBezTo>
                  <a:close/>
                  <a:moveTo>
                    <a:pt x="44804" y="23198"/>
                  </a:moveTo>
                  <a:cubicBezTo>
                    <a:pt x="45576" y="23198"/>
                    <a:pt x="46124" y="23398"/>
                    <a:pt x="46522" y="23771"/>
                  </a:cubicBezTo>
                  <a:cubicBezTo>
                    <a:pt x="46472" y="23821"/>
                    <a:pt x="46397" y="23870"/>
                    <a:pt x="46348" y="23895"/>
                  </a:cubicBezTo>
                  <a:cubicBezTo>
                    <a:pt x="46011" y="23588"/>
                    <a:pt x="45512" y="23427"/>
                    <a:pt x="44810" y="23427"/>
                  </a:cubicBezTo>
                  <a:cubicBezTo>
                    <a:pt x="44316" y="23427"/>
                    <a:pt x="43721" y="23507"/>
                    <a:pt x="43012" y="23671"/>
                  </a:cubicBezTo>
                  <a:cubicBezTo>
                    <a:pt x="42913" y="23696"/>
                    <a:pt x="42838" y="23721"/>
                    <a:pt x="42763" y="23746"/>
                  </a:cubicBezTo>
                  <a:cubicBezTo>
                    <a:pt x="42763" y="23746"/>
                    <a:pt x="42689" y="23746"/>
                    <a:pt x="42614" y="23771"/>
                  </a:cubicBezTo>
                  <a:lnTo>
                    <a:pt x="42589" y="23771"/>
                  </a:lnTo>
                  <a:cubicBezTo>
                    <a:pt x="42415" y="23796"/>
                    <a:pt x="42241" y="23846"/>
                    <a:pt x="42041" y="23920"/>
                  </a:cubicBezTo>
                  <a:lnTo>
                    <a:pt x="41967" y="23846"/>
                  </a:lnTo>
                  <a:lnTo>
                    <a:pt x="35644" y="24368"/>
                  </a:lnTo>
                  <a:lnTo>
                    <a:pt x="35644" y="24493"/>
                  </a:lnTo>
                  <a:cubicBezTo>
                    <a:pt x="35644" y="24493"/>
                    <a:pt x="35103" y="24353"/>
                    <a:pt x="34015" y="24353"/>
                  </a:cubicBezTo>
                  <a:cubicBezTo>
                    <a:pt x="33326" y="24353"/>
                    <a:pt x="32418" y="24409"/>
                    <a:pt x="31289" y="24592"/>
                  </a:cubicBezTo>
                  <a:cubicBezTo>
                    <a:pt x="28451" y="25040"/>
                    <a:pt x="27779" y="26957"/>
                    <a:pt x="27704" y="28226"/>
                  </a:cubicBezTo>
                  <a:lnTo>
                    <a:pt x="27704" y="28251"/>
                  </a:lnTo>
                  <a:lnTo>
                    <a:pt x="27704" y="28301"/>
                  </a:lnTo>
                  <a:lnTo>
                    <a:pt x="27704" y="28351"/>
                  </a:lnTo>
                  <a:cubicBezTo>
                    <a:pt x="27704" y="28401"/>
                    <a:pt x="27679" y="28475"/>
                    <a:pt x="27679" y="28525"/>
                  </a:cubicBezTo>
                  <a:cubicBezTo>
                    <a:pt x="27679" y="28562"/>
                    <a:pt x="27679" y="28569"/>
                    <a:pt x="27679" y="28569"/>
                  </a:cubicBezTo>
                  <a:cubicBezTo>
                    <a:pt x="27679" y="28570"/>
                    <a:pt x="27679" y="28572"/>
                    <a:pt x="27679" y="28575"/>
                  </a:cubicBezTo>
                  <a:lnTo>
                    <a:pt x="27679" y="28625"/>
                  </a:lnTo>
                  <a:lnTo>
                    <a:pt x="27679" y="28650"/>
                  </a:lnTo>
                  <a:cubicBezTo>
                    <a:pt x="27679" y="28724"/>
                    <a:pt x="27654" y="28849"/>
                    <a:pt x="27654" y="28948"/>
                  </a:cubicBezTo>
                  <a:cubicBezTo>
                    <a:pt x="27654" y="28948"/>
                    <a:pt x="27654" y="28973"/>
                    <a:pt x="27654" y="28998"/>
                  </a:cubicBezTo>
                  <a:cubicBezTo>
                    <a:pt x="27654" y="29023"/>
                    <a:pt x="27654" y="29023"/>
                    <a:pt x="27654" y="29023"/>
                  </a:cubicBezTo>
                  <a:lnTo>
                    <a:pt x="27654" y="29073"/>
                  </a:lnTo>
                  <a:lnTo>
                    <a:pt x="27654" y="29172"/>
                  </a:lnTo>
                  <a:lnTo>
                    <a:pt x="27654" y="29197"/>
                  </a:lnTo>
                  <a:cubicBezTo>
                    <a:pt x="27654" y="29197"/>
                    <a:pt x="26999" y="34078"/>
                    <a:pt x="30748" y="34078"/>
                  </a:cubicBezTo>
                  <a:cubicBezTo>
                    <a:pt x="30795" y="34078"/>
                    <a:pt x="30842" y="34077"/>
                    <a:pt x="30890" y="34076"/>
                  </a:cubicBezTo>
                  <a:cubicBezTo>
                    <a:pt x="35196" y="33727"/>
                    <a:pt x="37661" y="28625"/>
                    <a:pt x="37760" y="26609"/>
                  </a:cubicBezTo>
                  <a:cubicBezTo>
                    <a:pt x="37760" y="26609"/>
                    <a:pt x="38009" y="26609"/>
                    <a:pt x="37984" y="25787"/>
                  </a:cubicBezTo>
                  <a:cubicBezTo>
                    <a:pt x="37984" y="25787"/>
                    <a:pt x="38264" y="25489"/>
                    <a:pt x="39160" y="25489"/>
                  </a:cubicBezTo>
                  <a:cubicBezTo>
                    <a:pt x="39300" y="25489"/>
                    <a:pt x="39456" y="25496"/>
                    <a:pt x="39627" y="25513"/>
                  </a:cubicBezTo>
                  <a:cubicBezTo>
                    <a:pt x="39627" y="25513"/>
                    <a:pt x="39527" y="26136"/>
                    <a:pt x="39702" y="26285"/>
                  </a:cubicBezTo>
                  <a:cubicBezTo>
                    <a:pt x="39602" y="26708"/>
                    <a:pt x="39602" y="27156"/>
                    <a:pt x="39702" y="27579"/>
                  </a:cubicBezTo>
                  <a:lnTo>
                    <a:pt x="39677" y="27579"/>
                  </a:lnTo>
                  <a:lnTo>
                    <a:pt x="39677" y="27629"/>
                  </a:lnTo>
                  <a:lnTo>
                    <a:pt x="39727" y="27753"/>
                  </a:lnTo>
                  <a:lnTo>
                    <a:pt x="39727" y="27778"/>
                  </a:lnTo>
                  <a:lnTo>
                    <a:pt x="39727" y="27803"/>
                  </a:lnTo>
                  <a:cubicBezTo>
                    <a:pt x="39727" y="27803"/>
                    <a:pt x="39727" y="27878"/>
                    <a:pt x="39752" y="27928"/>
                  </a:cubicBezTo>
                  <a:cubicBezTo>
                    <a:pt x="39776" y="28077"/>
                    <a:pt x="39801" y="28226"/>
                    <a:pt x="39851" y="28351"/>
                  </a:cubicBezTo>
                  <a:cubicBezTo>
                    <a:pt x="39851" y="28376"/>
                    <a:pt x="39851" y="28376"/>
                    <a:pt x="39851" y="28401"/>
                  </a:cubicBezTo>
                  <a:cubicBezTo>
                    <a:pt x="39876" y="28401"/>
                    <a:pt x="39876" y="28426"/>
                    <a:pt x="39876" y="28450"/>
                  </a:cubicBezTo>
                  <a:cubicBezTo>
                    <a:pt x="39876" y="28500"/>
                    <a:pt x="39901" y="28525"/>
                    <a:pt x="39901" y="28575"/>
                  </a:cubicBezTo>
                  <a:cubicBezTo>
                    <a:pt x="39926" y="28625"/>
                    <a:pt x="39951" y="28699"/>
                    <a:pt x="39976" y="28774"/>
                  </a:cubicBezTo>
                  <a:cubicBezTo>
                    <a:pt x="40000" y="28824"/>
                    <a:pt x="40025" y="28849"/>
                    <a:pt x="40050" y="28898"/>
                  </a:cubicBezTo>
                  <a:lnTo>
                    <a:pt x="40100" y="29023"/>
                  </a:lnTo>
                  <a:cubicBezTo>
                    <a:pt x="40374" y="29521"/>
                    <a:pt x="40648" y="29994"/>
                    <a:pt x="40921" y="30491"/>
                  </a:cubicBezTo>
                  <a:cubicBezTo>
                    <a:pt x="41295" y="31014"/>
                    <a:pt x="41668" y="31562"/>
                    <a:pt x="42041" y="32085"/>
                  </a:cubicBezTo>
                  <a:cubicBezTo>
                    <a:pt x="42340" y="32284"/>
                    <a:pt x="42689" y="32408"/>
                    <a:pt x="43062" y="32408"/>
                  </a:cubicBezTo>
                  <a:lnTo>
                    <a:pt x="42938" y="32632"/>
                  </a:lnTo>
                  <a:cubicBezTo>
                    <a:pt x="42564" y="32607"/>
                    <a:pt x="42216" y="32483"/>
                    <a:pt x="41917" y="32284"/>
                  </a:cubicBezTo>
                  <a:cubicBezTo>
                    <a:pt x="41901" y="32284"/>
                    <a:pt x="41886" y="32274"/>
                    <a:pt x="41876" y="32260"/>
                  </a:cubicBezTo>
                  <a:lnTo>
                    <a:pt x="41876" y="32260"/>
                  </a:lnTo>
                  <a:cubicBezTo>
                    <a:pt x="42089" y="32901"/>
                    <a:pt x="42004" y="33610"/>
                    <a:pt x="41071" y="34150"/>
                  </a:cubicBezTo>
                  <a:cubicBezTo>
                    <a:pt x="42066" y="33439"/>
                    <a:pt x="41297" y="32830"/>
                    <a:pt x="40721" y="32830"/>
                  </a:cubicBezTo>
                  <a:cubicBezTo>
                    <a:pt x="40491" y="32830"/>
                    <a:pt x="40292" y="32927"/>
                    <a:pt x="40249" y="33155"/>
                  </a:cubicBezTo>
                  <a:cubicBezTo>
                    <a:pt x="40249" y="33155"/>
                    <a:pt x="40082" y="33101"/>
                    <a:pt x="39749" y="33101"/>
                  </a:cubicBezTo>
                  <a:cubicBezTo>
                    <a:pt x="39365" y="33101"/>
                    <a:pt x="38760" y="33172"/>
                    <a:pt x="37934" y="33478"/>
                  </a:cubicBezTo>
                  <a:cubicBezTo>
                    <a:pt x="38085" y="33437"/>
                    <a:pt x="38236" y="33419"/>
                    <a:pt x="38391" y="33419"/>
                  </a:cubicBezTo>
                  <a:cubicBezTo>
                    <a:pt x="38517" y="33419"/>
                    <a:pt x="38647" y="33431"/>
                    <a:pt x="38781" y="33454"/>
                  </a:cubicBezTo>
                  <a:cubicBezTo>
                    <a:pt x="38781" y="33454"/>
                    <a:pt x="36989" y="33653"/>
                    <a:pt x="36889" y="34648"/>
                  </a:cubicBezTo>
                  <a:cubicBezTo>
                    <a:pt x="36217" y="34399"/>
                    <a:pt x="35794" y="33105"/>
                    <a:pt x="38258" y="32806"/>
                  </a:cubicBezTo>
                  <a:cubicBezTo>
                    <a:pt x="38258" y="32806"/>
                    <a:pt x="38462" y="32365"/>
                    <a:pt x="39120" y="32365"/>
                  </a:cubicBezTo>
                  <a:cubicBezTo>
                    <a:pt x="39260" y="32365"/>
                    <a:pt x="39420" y="32385"/>
                    <a:pt x="39602" y="32433"/>
                  </a:cubicBezTo>
                  <a:cubicBezTo>
                    <a:pt x="40175" y="32209"/>
                    <a:pt x="40374" y="31512"/>
                    <a:pt x="40000" y="31039"/>
                  </a:cubicBezTo>
                  <a:cubicBezTo>
                    <a:pt x="39860" y="30834"/>
                    <a:pt x="39664" y="30686"/>
                    <a:pt x="39390" y="30686"/>
                  </a:cubicBezTo>
                  <a:cubicBezTo>
                    <a:pt x="39031" y="30686"/>
                    <a:pt x="38538" y="30941"/>
                    <a:pt x="37860" y="31661"/>
                  </a:cubicBezTo>
                  <a:cubicBezTo>
                    <a:pt x="38134" y="31363"/>
                    <a:pt x="38358" y="31014"/>
                    <a:pt x="38482" y="30641"/>
                  </a:cubicBezTo>
                  <a:lnTo>
                    <a:pt x="38482" y="30641"/>
                  </a:lnTo>
                  <a:cubicBezTo>
                    <a:pt x="38034" y="31263"/>
                    <a:pt x="36665" y="32259"/>
                    <a:pt x="36565" y="32309"/>
                  </a:cubicBezTo>
                  <a:cubicBezTo>
                    <a:pt x="37188" y="31114"/>
                    <a:pt x="37661" y="29844"/>
                    <a:pt x="38034" y="28575"/>
                  </a:cubicBezTo>
                  <a:cubicBezTo>
                    <a:pt x="38035" y="28573"/>
                    <a:pt x="38036" y="28572"/>
                    <a:pt x="38039" y="28572"/>
                  </a:cubicBezTo>
                  <a:cubicBezTo>
                    <a:pt x="38119" y="28572"/>
                    <a:pt x="39087" y="29711"/>
                    <a:pt x="40125" y="30243"/>
                  </a:cubicBezTo>
                  <a:cubicBezTo>
                    <a:pt x="40125" y="30243"/>
                    <a:pt x="38930" y="28948"/>
                    <a:pt x="38383" y="26210"/>
                  </a:cubicBezTo>
                  <a:lnTo>
                    <a:pt x="38383" y="26210"/>
                  </a:lnTo>
                  <a:cubicBezTo>
                    <a:pt x="38557" y="26708"/>
                    <a:pt x="38781" y="27206"/>
                    <a:pt x="39030" y="27704"/>
                  </a:cubicBezTo>
                  <a:cubicBezTo>
                    <a:pt x="39229" y="28127"/>
                    <a:pt x="39627" y="28749"/>
                    <a:pt x="40025" y="29371"/>
                  </a:cubicBezTo>
                  <a:cubicBezTo>
                    <a:pt x="40000" y="29322"/>
                    <a:pt x="39951" y="29247"/>
                    <a:pt x="39926" y="29197"/>
                  </a:cubicBezTo>
                  <a:lnTo>
                    <a:pt x="39901" y="29147"/>
                  </a:lnTo>
                  <a:lnTo>
                    <a:pt x="39901" y="29098"/>
                  </a:lnTo>
                  <a:cubicBezTo>
                    <a:pt x="39876" y="29098"/>
                    <a:pt x="39876" y="29073"/>
                    <a:pt x="39851" y="29048"/>
                  </a:cubicBezTo>
                  <a:cubicBezTo>
                    <a:pt x="39851" y="28998"/>
                    <a:pt x="39826" y="28948"/>
                    <a:pt x="39801" y="28923"/>
                  </a:cubicBezTo>
                  <a:lnTo>
                    <a:pt x="39801" y="28898"/>
                  </a:lnTo>
                  <a:cubicBezTo>
                    <a:pt x="39801" y="28824"/>
                    <a:pt x="39776" y="28774"/>
                    <a:pt x="39752" y="28724"/>
                  </a:cubicBezTo>
                  <a:lnTo>
                    <a:pt x="39727" y="28674"/>
                  </a:lnTo>
                  <a:lnTo>
                    <a:pt x="39727" y="28650"/>
                  </a:lnTo>
                  <a:cubicBezTo>
                    <a:pt x="39727" y="28625"/>
                    <a:pt x="39727" y="28600"/>
                    <a:pt x="39727" y="28575"/>
                  </a:cubicBezTo>
                  <a:cubicBezTo>
                    <a:pt x="39702" y="28550"/>
                    <a:pt x="39702" y="28500"/>
                    <a:pt x="39702" y="28450"/>
                  </a:cubicBezTo>
                  <a:cubicBezTo>
                    <a:pt x="39652" y="28326"/>
                    <a:pt x="39627" y="28177"/>
                    <a:pt x="39602" y="28052"/>
                  </a:cubicBezTo>
                  <a:lnTo>
                    <a:pt x="39552" y="27903"/>
                  </a:lnTo>
                  <a:cubicBezTo>
                    <a:pt x="39552" y="27903"/>
                    <a:pt x="39552" y="27878"/>
                    <a:pt x="39552" y="27853"/>
                  </a:cubicBezTo>
                  <a:cubicBezTo>
                    <a:pt x="39552" y="27828"/>
                    <a:pt x="39527" y="27753"/>
                    <a:pt x="39527" y="27753"/>
                  </a:cubicBezTo>
                  <a:lnTo>
                    <a:pt x="39527" y="27704"/>
                  </a:lnTo>
                  <a:cubicBezTo>
                    <a:pt x="39503" y="27679"/>
                    <a:pt x="39503" y="27629"/>
                    <a:pt x="39527" y="27604"/>
                  </a:cubicBezTo>
                  <a:cubicBezTo>
                    <a:pt x="39428" y="27206"/>
                    <a:pt x="39428" y="26783"/>
                    <a:pt x="39527" y="26384"/>
                  </a:cubicBezTo>
                  <a:cubicBezTo>
                    <a:pt x="39453" y="26185"/>
                    <a:pt x="39428" y="25986"/>
                    <a:pt x="39453" y="25787"/>
                  </a:cubicBezTo>
                  <a:lnTo>
                    <a:pt x="39229" y="25787"/>
                  </a:lnTo>
                  <a:cubicBezTo>
                    <a:pt x="39185" y="25784"/>
                    <a:pt x="39141" y="25782"/>
                    <a:pt x="39097" y="25782"/>
                  </a:cubicBezTo>
                  <a:cubicBezTo>
                    <a:pt x="38799" y="25782"/>
                    <a:pt x="38519" y="25856"/>
                    <a:pt x="38258" y="25986"/>
                  </a:cubicBezTo>
                  <a:cubicBezTo>
                    <a:pt x="38283" y="26260"/>
                    <a:pt x="38208" y="26559"/>
                    <a:pt x="38059" y="26783"/>
                  </a:cubicBezTo>
                  <a:lnTo>
                    <a:pt x="38034" y="26783"/>
                  </a:lnTo>
                  <a:cubicBezTo>
                    <a:pt x="37835" y="28998"/>
                    <a:pt x="35296" y="34001"/>
                    <a:pt x="30965" y="34350"/>
                  </a:cubicBezTo>
                  <a:lnTo>
                    <a:pt x="30816" y="34350"/>
                  </a:lnTo>
                  <a:cubicBezTo>
                    <a:pt x="30760" y="34353"/>
                    <a:pt x="30704" y="34354"/>
                    <a:pt x="30648" y="34354"/>
                  </a:cubicBezTo>
                  <a:cubicBezTo>
                    <a:pt x="29762" y="34354"/>
                    <a:pt x="28913" y="33983"/>
                    <a:pt x="28351" y="33304"/>
                  </a:cubicBezTo>
                  <a:cubicBezTo>
                    <a:pt x="28252" y="33180"/>
                    <a:pt x="28152" y="33055"/>
                    <a:pt x="28053" y="32931"/>
                  </a:cubicBezTo>
                  <a:cubicBezTo>
                    <a:pt x="25788" y="33628"/>
                    <a:pt x="23025" y="34574"/>
                    <a:pt x="22925" y="36839"/>
                  </a:cubicBezTo>
                  <a:cubicBezTo>
                    <a:pt x="22925" y="36839"/>
                    <a:pt x="21233" y="34101"/>
                    <a:pt x="20834" y="31885"/>
                  </a:cubicBezTo>
                  <a:cubicBezTo>
                    <a:pt x="20834" y="31885"/>
                    <a:pt x="20809" y="31014"/>
                    <a:pt x="21556" y="29023"/>
                  </a:cubicBezTo>
                  <a:lnTo>
                    <a:pt x="21556" y="29023"/>
                  </a:lnTo>
                  <a:cubicBezTo>
                    <a:pt x="21282" y="29595"/>
                    <a:pt x="21033" y="30168"/>
                    <a:pt x="20834" y="30740"/>
                  </a:cubicBezTo>
                  <a:cubicBezTo>
                    <a:pt x="21108" y="28923"/>
                    <a:pt x="21506" y="27131"/>
                    <a:pt x="22054" y="25389"/>
                  </a:cubicBezTo>
                  <a:lnTo>
                    <a:pt x="22054" y="25389"/>
                  </a:lnTo>
                  <a:cubicBezTo>
                    <a:pt x="21730" y="25862"/>
                    <a:pt x="21457" y="26360"/>
                    <a:pt x="21233" y="26907"/>
                  </a:cubicBezTo>
                  <a:cubicBezTo>
                    <a:pt x="21233" y="26907"/>
                    <a:pt x="21656" y="24791"/>
                    <a:pt x="22427" y="23472"/>
                  </a:cubicBezTo>
                  <a:lnTo>
                    <a:pt x="22427" y="23472"/>
                  </a:lnTo>
                  <a:cubicBezTo>
                    <a:pt x="22402" y="23970"/>
                    <a:pt x="22402" y="24468"/>
                    <a:pt x="22452" y="24941"/>
                  </a:cubicBezTo>
                  <a:cubicBezTo>
                    <a:pt x="22577" y="24717"/>
                    <a:pt x="22726" y="24518"/>
                    <a:pt x="22900" y="24319"/>
                  </a:cubicBezTo>
                  <a:cubicBezTo>
                    <a:pt x="23253" y="24343"/>
                    <a:pt x="23607" y="24355"/>
                    <a:pt x="23960" y="24355"/>
                  </a:cubicBezTo>
                  <a:cubicBezTo>
                    <a:pt x="25404" y="24355"/>
                    <a:pt x="26847" y="24156"/>
                    <a:pt x="28227" y="23796"/>
                  </a:cubicBezTo>
                  <a:lnTo>
                    <a:pt x="28227" y="23796"/>
                  </a:lnTo>
                  <a:cubicBezTo>
                    <a:pt x="27555" y="24169"/>
                    <a:pt x="26883" y="24617"/>
                    <a:pt x="26285" y="25140"/>
                  </a:cubicBezTo>
                  <a:cubicBezTo>
                    <a:pt x="27331" y="24443"/>
                    <a:pt x="28451" y="23945"/>
                    <a:pt x="29646" y="23646"/>
                  </a:cubicBezTo>
                  <a:lnTo>
                    <a:pt x="29646" y="23646"/>
                  </a:lnTo>
                  <a:cubicBezTo>
                    <a:pt x="28600" y="24319"/>
                    <a:pt x="27704" y="25190"/>
                    <a:pt x="27007" y="26210"/>
                  </a:cubicBezTo>
                  <a:cubicBezTo>
                    <a:pt x="27107" y="25837"/>
                    <a:pt x="27231" y="25464"/>
                    <a:pt x="27406" y="25115"/>
                  </a:cubicBezTo>
                  <a:lnTo>
                    <a:pt x="27406" y="25115"/>
                  </a:lnTo>
                  <a:cubicBezTo>
                    <a:pt x="27405" y="25115"/>
                    <a:pt x="25041" y="27231"/>
                    <a:pt x="26460" y="28849"/>
                  </a:cubicBezTo>
                  <a:lnTo>
                    <a:pt x="27455" y="28450"/>
                  </a:lnTo>
                  <a:lnTo>
                    <a:pt x="27480" y="28251"/>
                  </a:lnTo>
                  <a:lnTo>
                    <a:pt x="27480" y="28226"/>
                  </a:lnTo>
                  <a:lnTo>
                    <a:pt x="27480" y="28202"/>
                  </a:lnTo>
                  <a:cubicBezTo>
                    <a:pt x="27555" y="27231"/>
                    <a:pt x="28053" y="24891"/>
                    <a:pt x="31264" y="24368"/>
                  </a:cubicBezTo>
                  <a:cubicBezTo>
                    <a:pt x="32185" y="24219"/>
                    <a:pt x="33106" y="24144"/>
                    <a:pt x="34051" y="24144"/>
                  </a:cubicBezTo>
                  <a:cubicBezTo>
                    <a:pt x="34135" y="24140"/>
                    <a:pt x="34219" y="24138"/>
                    <a:pt x="34303" y="24138"/>
                  </a:cubicBezTo>
                  <a:cubicBezTo>
                    <a:pt x="34692" y="24138"/>
                    <a:pt x="35081" y="24182"/>
                    <a:pt x="35470" y="24244"/>
                  </a:cubicBezTo>
                  <a:cubicBezTo>
                    <a:pt x="35520" y="24169"/>
                    <a:pt x="35570" y="24144"/>
                    <a:pt x="35644" y="24144"/>
                  </a:cubicBezTo>
                  <a:lnTo>
                    <a:pt x="41967" y="23622"/>
                  </a:lnTo>
                  <a:cubicBezTo>
                    <a:pt x="42017" y="23622"/>
                    <a:pt x="42066" y="23622"/>
                    <a:pt x="42091" y="23671"/>
                  </a:cubicBezTo>
                  <a:cubicBezTo>
                    <a:pt x="42241" y="23622"/>
                    <a:pt x="42415" y="23572"/>
                    <a:pt x="42539" y="23547"/>
                  </a:cubicBezTo>
                  <a:lnTo>
                    <a:pt x="42689" y="23522"/>
                  </a:lnTo>
                  <a:lnTo>
                    <a:pt x="42714" y="23522"/>
                  </a:lnTo>
                  <a:cubicBezTo>
                    <a:pt x="42788" y="23522"/>
                    <a:pt x="42838" y="23472"/>
                    <a:pt x="42913" y="23447"/>
                  </a:cubicBezTo>
                  <a:cubicBezTo>
                    <a:pt x="42938" y="23447"/>
                    <a:pt x="42962" y="23422"/>
                    <a:pt x="42987" y="23422"/>
                  </a:cubicBezTo>
                  <a:cubicBezTo>
                    <a:pt x="43585" y="23298"/>
                    <a:pt x="44182" y="23223"/>
                    <a:pt x="44804" y="23198"/>
                  </a:cubicBezTo>
                  <a:close/>
                  <a:moveTo>
                    <a:pt x="21581" y="36913"/>
                  </a:moveTo>
                  <a:cubicBezTo>
                    <a:pt x="21581" y="36913"/>
                    <a:pt x="21581" y="36988"/>
                    <a:pt x="21556" y="37137"/>
                  </a:cubicBezTo>
                  <a:lnTo>
                    <a:pt x="21581" y="36913"/>
                  </a:lnTo>
                  <a:close/>
                  <a:moveTo>
                    <a:pt x="38880" y="36714"/>
                  </a:moveTo>
                  <a:lnTo>
                    <a:pt x="38831" y="36739"/>
                  </a:lnTo>
                  <a:lnTo>
                    <a:pt x="38756" y="36814"/>
                  </a:lnTo>
                  <a:cubicBezTo>
                    <a:pt x="38731" y="36839"/>
                    <a:pt x="38706" y="36864"/>
                    <a:pt x="38656" y="36913"/>
                  </a:cubicBezTo>
                  <a:lnTo>
                    <a:pt x="38507" y="36988"/>
                  </a:lnTo>
                  <a:cubicBezTo>
                    <a:pt x="38457" y="37013"/>
                    <a:pt x="38407" y="37038"/>
                    <a:pt x="38358" y="37063"/>
                  </a:cubicBezTo>
                  <a:cubicBezTo>
                    <a:pt x="38308" y="37088"/>
                    <a:pt x="38258" y="37088"/>
                    <a:pt x="38233" y="37113"/>
                  </a:cubicBezTo>
                  <a:lnTo>
                    <a:pt x="38134" y="37137"/>
                  </a:lnTo>
                  <a:lnTo>
                    <a:pt x="38084" y="37137"/>
                  </a:lnTo>
                  <a:lnTo>
                    <a:pt x="38134" y="37113"/>
                  </a:lnTo>
                  <a:cubicBezTo>
                    <a:pt x="38158" y="37088"/>
                    <a:pt x="38183" y="37063"/>
                    <a:pt x="38208" y="37038"/>
                  </a:cubicBezTo>
                  <a:cubicBezTo>
                    <a:pt x="38233" y="37013"/>
                    <a:pt x="38283" y="36988"/>
                    <a:pt x="38308" y="36963"/>
                  </a:cubicBezTo>
                  <a:lnTo>
                    <a:pt x="38457" y="36864"/>
                  </a:lnTo>
                  <a:cubicBezTo>
                    <a:pt x="38507" y="36839"/>
                    <a:pt x="38557" y="36814"/>
                    <a:pt x="38607" y="36789"/>
                  </a:cubicBezTo>
                  <a:cubicBezTo>
                    <a:pt x="38656" y="36789"/>
                    <a:pt x="38706" y="36764"/>
                    <a:pt x="38731" y="36764"/>
                  </a:cubicBezTo>
                  <a:lnTo>
                    <a:pt x="38831" y="36714"/>
                  </a:lnTo>
                  <a:close/>
                  <a:moveTo>
                    <a:pt x="42116" y="33279"/>
                  </a:moveTo>
                  <a:cubicBezTo>
                    <a:pt x="42116" y="33503"/>
                    <a:pt x="42017" y="33727"/>
                    <a:pt x="41892" y="33902"/>
                  </a:cubicBezTo>
                  <a:cubicBezTo>
                    <a:pt x="41768" y="34076"/>
                    <a:pt x="41618" y="34250"/>
                    <a:pt x="41444" y="34399"/>
                  </a:cubicBezTo>
                  <a:cubicBezTo>
                    <a:pt x="41270" y="34549"/>
                    <a:pt x="41071" y="34673"/>
                    <a:pt x="40872" y="34773"/>
                  </a:cubicBezTo>
                  <a:cubicBezTo>
                    <a:pt x="40697" y="34872"/>
                    <a:pt x="40523" y="34947"/>
                    <a:pt x="40349" y="35022"/>
                  </a:cubicBezTo>
                  <a:cubicBezTo>
                    <a:pt x="40573" y="35395"/>
                    <a:pt x="40797" y="35768"/>
                    <a:pt x="41021" y="36142"/>
                  </a:cubicBezTo>
                  <a:cubicBezTo>
                    <a:pt x="41245" y="36515"/>
                    <a:pt x="41469" y="36913"/>
                    <a:pt x="41693" y="37312"/>
                  </a:cubicBezTo>
                  <a:cubicBezTo>
                    <a:pt x="41419" y="36938"/>
                    <a:pt x="41170" y="36565"/>
                    <a:pt x="40921" y="36192"/>
                  </a:cubicBezTo>
                  <a:cubicBezTo>
                    <a:pt x="40672" y="35818"/>
                    <a:pt x="40448" y="35420"/>
                    <a:pt x="40200" y="35047"/>
                  </a:cubicBezTo>
                  <a:lnTo>
                    <a:pt x="40150" y="34972"/>
                  </a:lnTo>
                  <a:lnTo>
                    <a:pt x="40224" y="34947"/>
                  </a:lnTo>
                  <a:cubicBezTo>
                    <a:pt x="40424" y="34847"/>
                    <a:pt x="40623" y="34773"/>
                    <a:pt x="40822" y="34673"/>
                  </a:cubicBezTo>
                  <a:cubicBezTo>
                    <a:pt x="41021" y="34574"/>
                    <a:pt x="41195" y="34449"/>
                    <a:pt x="41369" y="34325"/>
                  </a:cubicBezTo>
                  <a:cubicBezTo>
                    <a:pt x="41544" y="34200"/>
                    <a:pt x="41718" y="34026"/>
                    <a:pt x="41842" y="33852"/>
                  </a:cubicBezTo>
                  <a:cubicBezTo>
                    <a:pt x="41992" y="33702"/>
                    <a:pt x="42091" y="33503"/>
                    <a:pt x="42116" y="33279"/>
                  </a:cubicBezTo>
                  <a:close/>
                  <a:moveTo>
                    <a:pt x="39204" y="36913"/>
                  </a:moveTo>
                  <a:lnTo>
                    <a:pt x="39030" y="36988"/>
                  </a:lnTo>
                  <a:lnTo>
                    <a:pt x="38806" y="37113"/>
                  </a:lnTo>
                  <a:lnTo>
                    <a:pt x="38532" y="37237"/>
                  </a:lnTo>
                  <a:lnTo>
                    <a:pt x="38258" y="37361"/>
                  </a:lnTo>
                  <a:lnTo>
                    <a:pt x="38009" y="37436"/>
                  </a:lnTo>
                  <a:lnTo>
                    <a:pt x="37810" y="37511"/>
                  </a:lnTo>
                  <a:cubicBezTo>
                    <a:pt x="37860" y="37486"/>
                    <a:pt x="37910" y="37436"/>
                    <a:pt x="37984" y="37411"/>
                  </a:cubicBezTo>
                  <a:cubicBezTo>
                    <a:pt x="38059" y="37361"/>
                    <a:pt x="38109" y="37312"/>
                    <a:pt x="38208" y="37262"/>
                  </a:cubicBezTo>
                  <a:lnTo>
                    <a:pt x="38482" y="37113"/>
                  </a:lnTo>
                  <a:cubicBezTo>
                    <a:pt x="38582" y="37088"/>
                    <a:pt x="38681" y="37038"/>
                    <a:pt x="38756" y="37013"/>
                  </a:cubicBezTo>
                  <a:cubicBezTo>
                    <a:pt x="38855" y="36988"/>
                    <a:pt x="38955" y="36963"/>
                    <a:pt x="39030" y="36963"/>
                  </a:cubicBezTo>
                  <a:lnTo>
                    <a:pt x="39204" y="36913"/>
                  </a:lnTo>
                  <a:close/>
                  <a:moveTo>
                    <a:pt x="41170" y="37287"/>
                  </a:moveTo>
                  <a:cubicBezTo>
                    <a:pt x="40996" y="37411"/>
                    <a:pt x="40847" y="37536"/>
                    <a:pt x="40722" y="37685"/>
                  </a:cubicBezTo>
                  <a:cubicBezTo>
                    <a:pt x="40573" y="37834"/>
                    <a:pt x="40448" y="38009"/>
                    <a:pt x="40299" y="38158"/>
                  </a:cubicBezTo>
                  <a:lnTo>
                    <a:pt x="40274" y="38208"/>
                  </a:lnTo>
                  <a:lnTo>
                    <a:pt x="40200" y="38183"/>
                  </a:lnTo>
                  <a:cubicBezTo>
                    <a:pt x="39976" y="38058"/>
                    <a:pt x="39752" y="37959"/>
                    <a:pt x="39503" y="37909"/>
                  </a:cubicBezTo>
                  <a:cubicBezTo>
                    <a:pt x="39378" y="37884"/>
                    <a:pt x="39254" y="37859"/>
                    <a:pt x="39129" y="37834"/>
                  </a:cubicBezTo>
                  <a:lnTo>
                    <a:pt x="38980" y="37834"/>
                  </a:lnTo>
                  <a:cubicBezTo>
                    <a:pt x="38905" y="37834"/>
                    <a:pt x="38855" y="37859"/>
                    <a:pt x="38806" y="37859"/>
                  </a:cubicBezTo>
                  <a:cubicBezTo>
                    <a:pt x="38333" y="38058"/>
                    <a:pt x="37860" y="38282"/>
                    <a:pt x="37437" y="38531"/>
                  </a:cubicBezTo>
                  <a:cubicBezTo>
                    <a:pt x="36964" y="38755"/>
                    <a:pt x="36491" y="39004"/>
                    <a:pt x="36018" y="39203"/>
                  </a:cubicBezTo>
                  <a:cubicBezTo>
                    <a:pt x="35545" y="39427"/>
                    <a:pt x="35047" y="39577"/>
                    <a:pt x="34524" y="39651"/>
                  </a:cubicBezTo>
                  <a:cubicBezTo>
                    <a:pt x="35495" y="39278"/>
                    <a:pt x="36416" y="38830"/>
                    <a:pt x="37312" y="38307"/>
                  </a:cubicBezTo>
                  <a:cubicBezTo>
                    <a:pt x="37760" y="38033"/>
                    <a:pt x="38233" y="37809"/>
                    <a:pt x="38731" y="37635"/>
                  </a:cubicBezTo>
                  <a:cubicBezTo>
                    <a:pt x="38806" y="37610"/>
                    <a:pt x="38880" y="37610"/>
                    <a:pt x="38930" y="37585"/>
                  </a:cubicBezTo>
                  <a:lnTo>
                    <a:pt x="39179" y="37585"/>
                  </a:lnTo>
                  <a:cubicBezTo>
                    <a:pt x="39303" y="37610"/>
                    <a:pt x="39428" y="37660"/>
                    <a:pt x="39552" y="37710"/>
                  </a:cubicBezTo>
                  <a:cubicBezTo>
                    <a:pt x="39801" y="37785"/>
                    <a:pt x="40025" y="37884"/>
                    <a:pt x="40224" y="38009"/>
                  </a:cubicBezTo>
                  <a:cubicBezTo>
                    <a:pt x="40374" y="37884"/>
                    <a:pt x="40498" y="37760"/>
                    <a:pt x="40648" y="37635"/>
                  </a:cubicBezTo>
                  <a:cubicBezTo>
                    <a:pt x="40797" y="37486"/>
                    <a:pt x="40971" y="37386"/>
                    <a:pt x="41170" y="37287"/>
                  </a:cubicBezTo>
                  <a:close/>
                  <a:moveTo>
                    <a:pt x="41270" y="38805"/>
                  </a:moveTo>
                  <a:lnTo>
                    <a:pt x="41270" y="38805"/>
                  </a:lnTo>
                  <a:cubicBezTo>
                    <a:pt x="41046" y="38954"/>
                    <a:pt x="40797" y="39079"/>
                    <a:pt x="40523" y="39154"/>
                  </a:cubicBezTo>
                  <a:cubicBezTo>
                    <a:pt x="40249" y="39253"/>
                    <a:pt x="39976" y="39328"/>
                    <a:pt x="39702" y="39378"/>
                  </a:cubicBezTo>
                  <a:cubicBezTo>
                    <a:pt x="39428" y="39427"/>
                    <a:pt x="39129" y="39427"/>
                    <a:pt x="38855" y="39427"/>
                  </a:cubicBezTo>
                  <a:cubicBezTo>
                    <a:pt x="38582" y="39427"/>
                    <a:pt x="38308" y="39402"/>
                    <a:pt x="38034" y="39353"/>
                  </a:cubicBezTo>
                  <a:cubicBezTo>
                    <a:pt x="37860" y="39452"/>
                    <a:pt x="37686" y="39527"/>
                    <a:pt x="37486" y="39602"/>
                  </a:cubicBezTo>
                  <a:cubicBezTo>
                    <a:pt x="37287" y="39701"/>
                    <a:pt x="37088" y="39751"/>
                    <a:pt x="36864" y="39801"/>
                  </a:cubicBezTo>
                  <a:cubicBezTo>
                    <a:pt x="36441" y="39925"/>
                    <a:pt x="36018" y="39975"/>
                    <a:pt x="35595" y="40000"/>
                  </a:cubicBezTo>
                  <a:cubicBezTo>
                    <a:pt x="35794" y="39925"/>
                    <a:pt x="35993" y="39900"/>
                    <a:pt x="36217" y="39826"/>
                  </a:cubicBezTo>
                  <a:cubicBezTo>
                    <a:pt x="36416" y="39751"/>
                    <a:pt x="36615" y="39701"/>
                    <a:pt x="36839" y="39627"/>
                  </a:cubicBezTo>
                  <a:cubicBezTo>
                    <a:pt x="37038" y="39552"/>
                    <a:pt x="37238" y="39477"/>
                    <a:pt x="37412" y="39402"/>
                  </a:cubicBezTo>
                  <a:cubicBezTo>
                    <a:pt x="37611" y="39303"/>
                    <a:pt x="37785" y="39203"/>
                    <a:pt x="37959" y="39104"/>
                  </a:cubicBezTo>
                  <a:lnTo>
                    <a:pt x="38009" y="39079"/>
                  </a:lnTo>
                  <a:lnTo>
                    <a:pt x="38059" y="39079"/>
                  </a:lnTo>
                  <a:cubicBezTo>
                    <a:pt x="38333" y="39129"/>
                    <a:pt x="38607" y="39154"/>
                    <a:pt x="38880" y="39154"/>
                  </a:cubicBezTo>
                  <a:cubicBezTo>
                    <a:pt x="38994" y="39164"/>
                    <a:pt x="39107" y="39170"/>
                    <a:pt x="39219" y="39170"/>
                  </a:cubicBezTo>
                  <a:cubicBezTo>
                    <a:pt x="39377" y="39170"/>
                    <a:pt x="39531" y="39158"/>
                    <a:pt x="39677" y="39129"/>
                  </a:cubicBezTo>
                  <a:cubicBezTo>
                    <a:pt x="39951" y="39129"/>
                    <a:pt x="40224" y="39079"/>
                    <a:pt x="40473" y="39029"/>
                  </a:cubicBezTo>
                  <a:cubicBezTo>
                    <a:pt x="40747" y="38979"/>
                    <a:pt x="41021" y="38905"/>
                    <a:pt x="41270" y="38805"/>
                  </a:cubicBezTo>
                  <a:close/>
                  <a:moveTo>
                    <a:pt x="21556" y="37137"/>
                  </a:moveTo>
                  <a:lnTo>
                    <a:pt x="21556" y="37137"/>
                  </a:lnTo>
                  <a:cubicBezTo>
                    <a:pt x="21531" y="37337"/>
                    <a:pt x="21531" y="37536"/>
                    <a:pt x="21531" y="37760"/>
                  </a:cubicBezTo>
                  <a:lnTo>
                    <a:pt x="21556" y="37760"/>
                  </a:lnTo>
                  <a:cubicBezTo>
                    <a:pt x="21556" y="38009"/>
                    <a:pt x="21581" y="38282"/>
                    <a:pt x="21606" y="38606"/>
                  </a:cubicBezTo>
                  <a:cubicBezTo>
                    <a:pt x="21631" y="38905"/>
                    <a:pt x="21681" y="39228"/>
                    <a:pt x="21755" y="39552"/>
                  </a:cubicBezTo>
                  <a:cubicBezTo>
                    <a:pt x="21805" y="39900"/>
                    <a:pt x="21880" y="40199"/>
                    <a:pt x="21979" y="40498"/>
                  </a:cubicBezTo>
                  <a:cubicBezTo>
                    <a:pt x="22054" y="40771"/>
                    <a:pt x="22129" y="41070"/>
                    <a:pt x="22228" y="41294"/>
                  </a:cubicBezTo>
                  <a:cubicBezTo>
                    <a:pt x="22303" y="41493"/>
                    <a:pt x="22378" y="41668"/>
                    <a:pt x="22452" y="41867"/>
                  </a:cubicBezTo>
                  <a:cubicBezTo>
                    <a:pt x="22378" y="41742"/>
                    <a:pt x="22278" y="41543"/>
                    <a:pt x="22178" y="41319"/>
                  </a:cubicBezTo>
                  <a:cubicBezTo>
                    <a:pt x="22029" y="41070"/>
                    <a:pt x="21929" y="40796"/>
                    <a:pt x="21830" y="40547"/>
                  </a:cubicBezTo>
                  <a:cubicBezTo>
                    <a:pt x="21581" y="39925"/>
                    <a:pt x="21457" y="39253"/>
                    <a:pt x="21457" y="38606"/>
                  </a:cubicBezTo>
                  <a:cubicBezTo>
                    <a:pt x="21432" y="38307"/>
                    <a:pt x="21457" y="38033"/>
                    <a:pt x="21481" y="37735"/>
                  </a:cubicBezTo>
                  <a:cubicBezTo>
                    <a:pt x="21506" y="37486"/>
                    <a:pt x="21531" y="37287"/>
                    <a:pt x="21556" y="37137"/>
                  </a:cubicBezTo>
                  <a:close/>
                  <a:moveTo>
                    <a:pt x="40448" y="39552"/>
                  </a:moveTo>
                  <a:lnTo>
                    <a:pt x="40448" y="39552"/>
                  </a:lnTo>
                  <a:cubicBezTo>
                    <a:pt x="40449" y="39552"/>
                    <a:pt x="41195" y="39676"/>
                    <a:pt x="41170" y="40299"/>
                  </a:cubicBezTo>
                  <a:cubicBezTo>
                    <a:pt x="40852" y="40702"/>
                    <a:pt x="40370" y="40943"/>
                    <a:pt x="39880" y="40943"/>
                  </a:cubicBezTo>
                  <a:cubicBezTo>
                    <a:pt x="39796" y="40943"/>
                    <a:pt x="39711" y="40935"/>
                    <a:pt x="39627" y="40921"/>
                  </a:cubicBezTo>
                  <a:cubicBezTo>
                    <a:pt x="39520" y="40902"/>
                    <a:pt x="39403" y="40893"/>
                    <a:pt x="39283" y="40893"/>
                  </a:cubicBezTo>
                  <a:cubicBezTo>
                    <a:pt x="38289" y="40893"/>
                    <a:pt x="37072" y="41489"/>
                    <a:pt x="39204" y="41867"/>
                  </a:cubicBezTo>
                  <a:cubicBezTo>
                    <a:pt x="39081" y="41875"/>
                    <a:pt x="38957" y="41879"/>
                    <a:pt x="38834" y="41879"/>
                  </a:cubicBezTo>
                  <a:cubicBezTo>
                    <a:pt x="37491" y="41879"/>
                    <a:pt x="36175" y="41385"/>
                    <a:pt x="35172" y="40473"/>
                  </a:cubicBezTo>
                  <a:cubicBezTo>
                    <a:pt x="35869" y="40373"/>
                    <a:pt x="36590" y="40323"/>
                    <a:pt x="37312" y="40323"/>
                  </a:cubicBezTo>
                  <a:cubicBezTo>
                    <a:pt x="37462" y="40473"/>
                    <a:pt x="37636" y="40572"/>
                    <a:pt x="37810" y="40672"/>
                  </a:cubicBezTo>
                  <a:cubicBezTo>
                    <a:pt x="37686" y="40547"/>
                    <a:pt x="37611" y="40398"/>
                    <a:pt x="37561" y="40224"/>
                  </a:cubicBezTo>
                  <a:lnTo>
                    <a:pt x="37561" y="40224"/>
                  </a:lnTo>
                  <a:cubicBezTo>
                    <a:pt x="37989" y="40316"/>
                    <a:pt x="38425" y="40361"/>
                    <a:pt x="38861" y="40361"/>
                  </a:cubicBezTo>
                  <a:cubicBezTo>
                    <a:pt x="39490" y="40361"/>
                    <a:pt x="40119" y="40266"/>
                    <a:pt x="40722" y="40075"/>
                  </a:cubicBezTo>
                  <a:cubicBezTo>
                    <a:pt x="40722" y="40075"/>
                    <a:pt x="40722" y="40000"/>
                    <a:pt x="40448" y="39776"/>
                  </a:cubicBezTo>
                  <a:lnTo>
                    <a:pt x="40448" y="39776"/>
                  </a:lnTo>
                  <a:cubicBezTo>
                    <a:pt x="40623" y="39826"/>
                    <a:pt x="40747" y="39900"/>
                    <a:pt x="40872" y="40025"/>
                  </a:cubicBezTo>
                  <a:cubicBezTo>
                    <a:pt x="40872" y="40025"/>
                    <a:pt x="40847" y="39826"/>
                    <a:pt x="40448" y="39552"/>
                  </a:cubicBezTo>
                  <a:close/>
                  <a:moveTo>
                    <a:pt x="22054" y="39502"/>
                  </a:moveTo>
                  <a:lnTo>
                    <a:pt x="22104" y="39676"/>
                  </a:lnTo>
                  <a:cubicBezTo>
                    <a:pt x="22129" y="39776"/>
                    <a:pt x="22178" y="39950"/>
                    <a:pt x="22228" y="40124"/>
                  </a:cubicBezTo>
                  <a:cubicBezTo>
                    <a:pt x="22303" y="40299"/>
                    <a:pt x="22402" y="40498"/>
                    <a:pt x="22477" y="40722"/>
                  </a:cubicBezTo>
                  <a:cubicBezTo>
                    <a:pt x="22577" y="40946"/>
                    <a:pt x="22701" y="41170"/>
                    <a:pt x="22826" y="41394"/>
                  </a:cubicBezTo>
                  <a:cubicBezTo>
                    <a:pt x="22950" y="41618"/>
                    <a:pt x="23074" y="41842"/>
                    <a:pt x="23199" y="42041"/>
                  </a:cubicBezTo>
                  <a:cubicBezTo>
                    <a:pt x="23323" y="42240"/>
                    <a:pt x="23448" y="42439"/>
                    <a:pt x="23572" y="42589"/>
                  </a:cubicBezTo>
                  <a:cubicBezTo>
                    <a:pt x="23697" y="42738"/>
                    <a:pt x="23796" y="42862"/>
                    <a:pt x="23871" y="42937"/>
                  </a:cubicBezTo>
                  <a:cubicBezTo>
                    <a:pt x="23796" y="42862"/>
                    <a:pt x="23672" y="42763"/>
                    <a:pt x="23523" y="42638"/>
                  </a:cubicBezTo>
                  <a:cubicBezTo>
                    <a:pt x="23373" y="42489"/>
                    <a:pt x="23224" y="42315"/>
                    <a:pt x="23099" y="42140"/>
                  </a:cubicBezTo>
                  <a:cubicBezTo>
                    <a:pt x="22925" y="41941"/>
                    <a:pt x="22801" y="41717"/>
                    <a:pt x="22676" y="41493"/>
                  </a:cubicBezTo>
                  <a:cubicBezTo>
                    <a:pt x="22552" y="41269"/>
                    <a:pt x="22452" y="41045"/>
                    <a:pt x="22353" y="40796"/>
                  </a:cubicBezTo>
                  <a:cubicBezTo>
                    <a:pt x="22278" y="40572"/>
                    <a:pt x="22228" y="40373"/>
                    <a:pt x="22178" y="40149"/>
                  </a:cubicBezTo>
                  <a:cubicBezTo>
                    <a:pt x="22129" y="39950"/>
                    <a:pt x="22104" y="39801"/>
                    <a:pt x="22104" y="39701"/>
                  </a:cubicBezTo>
                  <a:lnTo>
                    <a:pt x="22054" y="39502"/>
                  </a:lnTo>
                  <a:close/>
                  <a:moveTo>
                    <a:pt x="16325" y="45046"/>
                  </a:moveTo>
                  <a:cubicBezTo>
                    <a:pt x="16328" y="45046"/>
                    <a:pt x="16329" y="45048"/>
                    <a:pt x="16329" y="45053"/>
                  </a:cubicBezTo>
                  <a:cubicBezTo>
                    <a:pt x="16279" y="45103"/>
                    <a:pt x="16254" y="45127"/>
                    <a:pt x="16229" y="45177"/>
                  </a:cubicBezTo>
                  <a:cubicBezTo>
                    <a:pt x="16271" y="45095"/>
                    <a:pt x="16312" y="45046"/>
                    <a:pt x="16325" y="45046"/>
                  </a:cubicBezTo>
                  <a:close/>
                  <a:moveTo>
                    <a:pt x="13146" y="26468"/>
                  </a:moveTo>
                  <a:cubicBezTo>
                    <a:pt x="13565" y="26468"/>
                    <a:pt x="14107" y="26602"/>
                    <a:pt x="14811" y="26957"/>
                  </a:cubicBezTo>
                  <a:cubicBezTo>
                    <a:pt x="14811" y="26957"/>
                    <a:pt x="17972" y="27778"/>
                    <a:pt x="18893" y="29819"/>
                  </a:cubicBezTo>
                  <a:cubicBezTo>
                    <a:pt x="18893" y="29819"/>
                    <a:pt x="18768" y="30890"/>
                    <a:pt x="19565" y="31388"/>
                  </a:cubicBezTo>
                  <a:cubicBezTo>
                    <a:pt x="19814" y="33080"/>
                    <a:pt x="20386" y="34698"/>
                    <a:pt x="21257" y="36142"/>
                  </a:cubicBezTo>
                  <a:cubicBezTo>
                    <a:pt x="21257" y="36142"/>
                    <a:pt x="20760" y="40099"/>
                    <a:pt x="22153" y="42116"/>
                  </a:cubicBezTo>
                  <a:cubicBezTo>
                    <a:pt x="22153" y="42116"/>
                    <a:pt x="22577" y="43410"/>
                    <a:pt x="27953" y="47368"/>
                  </a:cubicBezTo>
                  <a:cubicBezTo>
                    <a:pt x="27954" y="47368"/>
                    <a:pt x="27954" y="47368"/>
                    <a:pt x="27953" y="47368"/>
                  </a:cubicBezTo>
                  <a:cubicBezTo>
                    <a:pt x="27924" y="47368"/>
                    <a:pt x="24342" y="45149"/>
                    <a:pt x="21880" y="42564"/>
                  </a:cubicBezTo>
                  <a:cubicBezTo>
                    <a:pt x="19415" y="39950"/>
                    <a:pt x="19938" y="37735"/>
                    <a:pt x="18345" y="35943"/>
                  </a:cubicBezTo>
                  <a:lnTo>
                    <a:pt x="18345" y="35943"/>
                  </a:lnTo>
                  <a:cubicBezTo>
                    <a:pt x="18619" y="36017"/>
                    <a:pt x="18893" y="36142"/>
                    <a:pt x="19117" y="36316"/>
                  </a:cubicBezTo>
                  <a:cubicBezTo>
                    <a:pt x="19117" y="36316"/>
                    <a:pt x="18768" y="35569"/>
                    <a:pt x="17549" y="35071"/>
                  </a:cubicBezTo>
                  <a:cubicBezTo>
                    <a:pt x="17549" y="35071"/>
                    <a:pt x="19117" y="34549"/>
                    <a:pt x="18022" y="32707"/>
                  </a:cubicBezTo>
                  <a:lnTo>
                    <a:pt x="18022" y="32707"/>
                  </a:lnTo>
                  <a:cubicBezTo>
                    <a:pt x="18112" y="33298"/>
                    <a:pt x="17816" y="33750"/>
                    <a:pt x="17262" y="33750"/>
                  </a:cubicBezTo>
                  <a:cubicBezTo>
                    <a:pt x="16905" y="33750"/>
                    <a:pt x="16442" y="33563"/>
                    <a:pt x="15906" y="33105"/>
                  </a:cubicBezTo>
                  <a:cubicBezTo>
                    <a:pt x="15906" y="33105"/>
                    <a:pt x="15893" y="32851"/>
                    <a:pt x="16149" y="32851"/>
                  </a:cubicBezTo>
                  <a:cubicBezTo>
                    <a:pt x="16251" y="32851"/>
                    <a:pt x="16397" y="32892"/>
                    <a:pt x="16603" y="33005"/>
                  </a:cubicBezTo>
                  <a:cubicBezTo>
                    <a:pt x="16603" y="33005"/>
                    <a:pt x="16904" y="33233"/>
                    <a:pt x="17145" y="33233"/>
                  </a:cubicBezTo>
                  <a:cubicBezTo>
                    <a:pt x="17391" y="33233"/>
                    <a:pt x="17575" y="32999"/>
                    <a:pt x="17325" y="32060"/>
                  </a:cubicBezTo>
                  <a:cubicBezTo>
                    <a:pt x="17325" y="32060"/>
                    <a:pt x="16748" y="29984"/>
                    <a:pt x="17571" y="29984"/>
                  </a:cubicBezTo>
                  <a:cubicBezTo>
                    <a:pt x="17603" y="29984"/>
                    <a:pt x="17637" y="29987"/>
                    <a:pt x="17673" y="29994"/>
                  </a:cubicBezTo>
                  <a:cubicBezTo>
                    <a:pt x="17313" y="28859"/>
                    <a:pt x="16353" y="28037"/>
                    <a:pt x="15945" y="28037"/>
                  </a:cubicBezTo>
                  <a:cubicBezTo>
                    <a:pt x="15788" y="28037"/>
                    <a:pt x="15713" y="28157"/>
                    <a:pt x="15781" y="28426"/>
                  </a:cubicBezTo>
                  <a:cubicBezTo>
                    <a:pt x="15398" y="27825"/>
                    <a:pt x="14189" y="26991"/>
                    <a:pt x="13118" y="26991"/>
                  </a:cubicBezTo>
                  <a:cubicBezTo>
                    <a:pt x="12589" y="26991"/>
                    <a:pt x="12094" y="27194"/>
                    <a:pt x="11749" y="27729"/>
                  </a:cubicBezTo>
                  <a:cubicBezTo>
                    <a:pt x="11749" y="27729"/>
                    <a:pt x="11862" y="26468"/>
                    <a:pt x="13146" y="26468"/>
                  </a:cubicBezTo>
                  <a:close/>
                  <a:moveTo>
                    <a:pt x="35196" y="33030"/>
                  </a:moveTo>
                  <a:lnTo>
                    <a:pt x="35196" y="33030"/>
                  </a:lnTo>
                  <a:cubicBezTo>
                    <a:pt x="35196" y="33030"/>
                    <a:pt x="34773" y="33628"/>
                    <a:pt x="33330" y="34424"/>
                  </a:cubicBezTo>
                  <a:cubicBezTo>
                    <a:pt x="33778" y="34325"/>
                    <a:pt x="34325" y="34225"/>
                    <a:pt x="34948" y="34126"/>
                  </a:cubicBezTo>
                  <a:lnTo>
                    <a:pt x="34948" y="34126"/>
                  </a:lnTo>
                  <a:cubicBezTo>
                    <a:pt x="34877" y="35007"/>
                    <a:pt x="35306" y="35726"/>
                    <a:pt x="36428" y="35726"/>
                  </a:cubicBezTo>
                  <a:cubicBezTo>
                    <a:pt x="36891" y="35726"/>
                    <a:pt x="37471" y="35604"/>
                    <a:pt x="38183" y="35320"/>
                  </a:cubicBezTo>
                  <a:lnTo>
                    <a:pt x="39154" y="36291"/>
                  </a:lnTo>
                  <a:cubicBezTo>
                    <a:pt x="38183" y="36739"/>
                    <a:pt x="37287" y="37287"/>
                    <a:pt x="36441" y="37909"/>
                  </a:cubicBezTo>
                  <a:cubicBezTo>
                    <a:pt x="37163" y="37809"/>
                    <a:pt x="37910" y="37635"/>
                    <a:pt x="38607" y="37436"/>
                  </a:cubicBezTo>
                  <a:lnTo>
                    <a:pt x="38607" y="37436"/>
                  </a:lnTo>
                  <a:cubicBezTo>
                    <a:pt x="38606" y="37436"/>
                    <a:pt x="38084" y="37710"/>
                    <a:pt x="37362" y="38058"/>
                  </a:cubicBezTo>
                  <a:lnTo>
                    <a:pt x="37337" y="38058"/>
                  </a:lnTo>
                  <a:cubicBezTo>
                    <a:pt x="36192" y="38631"/>
                    <a:pt x="34649" y="39353"/>
                    <a:pt x="33977" y="39527"/>
                  </a:cubicBezTo>
                  <a:cubicBezTo>
                    <a:pt x="34051" y="39676"/>
                    <a:pt x="34176" y="39801"/>
                    <a:pt x="34300" y="39925"/>
                  </a:cubicBezTo>
                  <a:lnTo>
                    <a:pt x="33778" y="40075"/>
                  </a:lnTo>
                  <a:lnTo>
                    <a:pt x="34599" y="40299"/>
                  </a:lnTo>
                  <a:cubicBezTo>
                    <a:pt x="35097" y="41120"/>
                    <a:pt x="35893" y="41717"/>
                    <a:pt x="36814" y="41991"/>
                  </a:cubicBezTo>
                  <a:cubicBezTo>
                    <a:pt x="36466" y="41767"/>
                    <a:pt x="36117" y="41518"/>
                    <a:pt x="35819" y="41244"/>
                  </a:cubicBezTo>
                  <a:lnTo>
                    <a:pt x="35819" y="41244"/>
                  </a:lnTo>
                  <a:cubicBezTo>
                    <a:pt x="35819" y="41245"/>
                    <a:pt x="37263" y="42181"/>
                    <a:pt x="39103" y="42181"/>
                  </a:cubicBezTo>
                  <a:cubicBezTo>
                    <a:pt x="39773" y="42181"/>
                    <a:pt x="40496" y="42056"/>
                    <a:pt x="41220" y="41717"/>
                  </a:cubicBezTo>
                  <a:lnTo>
                    <a:pt x="41220" y="41717"/>
                  </a:lnTo>
                  <a:cubicBezTo>
                    <a:pt x="40648" y="42837"/>
                    <a:pt x="40175" y="44007"/>
                    <a:pt x="39826" y="45227"/>
                  </a:cubicBezTo>
                  <a:cubicBezTo>
                    <a:pt x="39826" y="45232"/>
                    <a:pt x="39827" y="45234"/>
                    <a:pt x="39830" y="45234"/>
                  </a:cubicBezTo>
                  <a:cubicBezTo>
                    <a:pt x="39876" y="45234"/>
                    <a:pt x="40391" y="44273"/>
                    <a:pt x="40747" y="43584"/>
                  </a:cubicBezTo>
                  <a:lnTo>
                    <a:pt x="40747" y="43584"/>
                  </a:lnTo>
                  <a:cubicBezTo>
                    <a:pt x="40224" y="44679"/>
                    <a:pt x="39801" y="45824"/>
                    <a:pt x="39527" y="46994"/>
                  </a:cubicBezTo>
                  <a:cubicBezTo>
                    <a:pt x="39527" y="46994"/>
                    <a:pt x="37952" y="47897"/>
                    <a:pt x="35291" y="47897"/>
                  </a:cubicBezTo>
                  <a:cubicBezTo>
                    <a:pt x="34923" y="47897"/>
                    <a:pt x="34534" y="47880"/>
                    <a:pt x="34126" y="47841"/>
                  </a:cubicBezTo>
                  <a:cubicBezTo>
                    <a:pt x="34126" y="47841"/>
                    <a:pt x="34176" y="47218"/>
                    <a:pt x="32010" y="47069"/>
                  </a:cubicBezTo>
                  <a:cubicBezTo>
                    <a:pt x="32010" y="47069"/>
                    <a:pt x="28575" y="46546"/>
                    <a:pt x="26410" y="43883"/>
                  </a:cubicBezTo>
                  <a:lnTo>
                    <a:pt x="26410" y="43883"/>
                  </a:lnTo>
                  <a:cubicBezTo>
                    <a:pt x="27256" y="45152"/>
                    <a:pt x="28451" y="46148"/>
                    <a:pt x="29845" y="46770"/>
                  </a:cubicBezTo>
                  <a:cubicBezTo>
                    <a:pt x="29845" y="46770"/>
                    <a:pt x="23224" y="44206"/>
                    <a:pt x="22577" y="37859"/>
                  </a:cubicBezTo>
                  <a:lnTo>
                    <a:pt x="22577" y="37859"/>
                  </a:lnTo>
                  <a:cubicBezTo>
                    <a:pt x="22577" y="37859"/>
                    <a:pt x="23415" y="39885"/>
                    <a:pt x="24711" y="39885"/>
                  </a:cubicBezTo>
                  <a:cubicBezTo>
                    <a:pt x="24962" y="39885"/>
                    <a:pt x="25231" y="39808"/>
                    <a:pt x="25514" y="39627"/>
                  </a:cubicBezTo>
                  <a:cubicBezTo>
                    <a:pt x="27281" y="38506"/>
                    <a:pt x="24817" y="35992"/>
                    <a:pt x="28326" y="33702"/>
                  </a:cubicBezTo>
                  <a:cubicBezTo>
                    <a:pt x="28542" y="33975"/>
                    <a:pt x="29154" y="34719"/>
                    <a:pt x="30577" y="34719"/>
                  </a:cubicBezTo>
                  <a:cubicBezTo>
                    <a:pt x="31624" y="34719"/>
                    <a:pt x="33108" y="34317"/>
                    <a:pt x="35196" y="33030"/>
                  </a:cubicBezTo>
                  <a:close/>
                  <a:moveTo>
                    <a:pt x="24468" y="43783"/>
                  </a:moveTo>
                  <a:lnTo>
                    <a:pt x="24468" y="43783"/>
                  </a:lnTo>
                  <a:cubicBezTo>
                    <a:pt x="25489" y="44679"/>
                    <a:pt x="26609" y="45476"/>
                    <a:pt x="27779" y="46148"/>
                  </a:cubicBezTo>
                  <a:cubicBezTo>
                    <a:pt x="28078" y="46322"/>
                    <a:pt x="28351" y="46496"/>
                    <a:pt x="28650" y="46646"/>
                  </a:cubicBezTo>
                  <a:lnTo>
                    <a:pt x="29571" y="47069"/>
                  </a:lnTo>
                  <a:lnTo>
                    <a:pt x="30517" y="47442"/>
                  </a:lnTo>
                  <a:cubicBezTo>
                    <a:pt x="30816" y="47542"/>
                    <a:pt x="31164" y="47641"/>
                    <a:pt x="31488" y="47741"/>
                  </a:cubicBezTo>
                  <a:cubicBezTo>
                    <a:pt x="32621" y="48068"/>
                    <a:pt x="33813" y="48223"/>
                    <a:pt x="34994" y="48223"/>
                  </a:cubicBezTo>
                  <a:cubicBezTo>
                    <a:pt x="35161" y="48223"/>
                    <a:pt x="35328" y="48220"/>
                    <a:pt x="35495" y="48214"/>
                  </a:cubicBezTo>
                  <a:cubicBezTo>
                    <a:pt x="36167" y="48214"/>
                    <a:pt x="36864" y="48114"/>
                    <a:pt x="37511" y="47990"/>
                  </a:cubicBezTo>
                  <a:cubicBezTo>
                    <a:pt x="38183" y="47865"/>
                    <a:pt x="38831" y="47691"/>
                    <a:pt x="39478" y="47442"/>
                  </a:cubicBezTo>
                  <a:lnTo>
                    <a:pt x="39478" y="47442"/>
                  </a:lnTo>
                  <a:cubicBezTo>
                    <a:pt x="38855" y="47741"/>
                    <a:pt x="38208" y="47965"/>
                    <a:pt x="37536" y="48114"/>
                  </a:cubicBezTo>
                  <a:cubicBezTo>
                    <a:pt x="36864" y="48289"/>
                    <a:pt x="36192" y="48388"/>
                    <a:pt x="35495" y="48438"/>
                  </a:cubicBezTo>
                  <a:cubicBezTo>
                    <a:pt x="35267" y="48450"/>
                    <a:pt x="35039" y="48457"/>
                    <a:pt x="34811" y="48457"/>
                  </a:cubicBezTo>
                  <a:cubicBezTo>
                    <a:pt x="33670" y="48457"/>
                    <a:pt x="32533" y="48301"/>
                    <a:pt x="31413" y="47990"/>
                  </a:cubicBezTo>
                  <a:cubicBezTo>
                    <a:pt x="30094" y="47617"/>
                    <a:pt x="28824" y="47069"/>
                    <a:pt x="27679" y="46322"/>
                  </a:cubicBezTo>
                  <a:cubicBezTo>
                    <a:pt x="26509" y="45600"/>
                    <a:pt x="25439" y="44754"/>
                    <a:pt x="24468" y="43783"/>
                  </a:cubicBezTo>
                  <a:close/>
                  <a:moveTo>
                    <a:pt x="14512" y="35445"/>
                  </a:moveTo>
                  <a:lnTo>
                    <a:pt x="14512" y="35445"/>
                  </a:lnTo>
                  <a:cubicBezTo>
                    <a:pt x="16404" y="36142"/>
                    <a:pt x="18022" y="37411"/>
                    <a:pt x="19167" y="39079"/>
                  </a:cubicBezTo>
                  <a:lnTo>
                    <a:pt x="17872" y="38033"/>
                  </a:lnTo>
                  <a:lnTo>
                    <a:pt x="17872" y="38033"/>
                  </a:lnTo>
                  <a:cubicBezTo>
                    <a:pt x="19366" y="40099"/>
                    <a:pt x="20959" y="42066"/>
                    <a:pt x="22676" y="43933"/>
                  </a:cubicBezTo>
                  <a:cubicBezTo>
                    <a:pt x="20685" y="42265"/>
                    <a:pt x="18793" y="40423"/>
                    <a:pt x="17076" y="38457"/>
                  </a:cubicBezTo>
                  <a:lnTo>
                    <a:pt x="17076" y="38457"/>
                  </a:lnTo>
                  <a:cubicBezTo>
                    <a:pt x="17076" y="38457"/>
                    <a:pt x="19440" y="42514"/>
                    <a:pt x="22378" y="45476"/>
                  </a:cubicBezTo>
                  <a:cubicBezTo>
                    <a:pt x="22378" y="45476"/>
                    <a:pt x="17374" y="41717"/>
                    <a:pt x="16254" y="40771"/>
                  </a:cubicBezTo>
                  <a:lnTo>
                    <a:pt x="16254" y="40771"/>
                  </a:lnTo>
                  <a:cubicBezTo>
                    <a:pt x="17399" y="41892"/>
                    <a:pt x="22776" y="47368"/>
                    <a:pt x="27331" y="51450"/>
                  </a:cubicBezTo>
                  <a:cubicBezTo>
                    <a:pt x="27331" y="51450"/>
                    <a:pt x="21681" y="46696"/>
                    <a:pt x="15159" y="41045"/>
                  </a:cubicBezTo>
                  <a:cubicBezTo>
                    <a:pt x="15184" y="39950"/>
                    <a:pt x="15109" y="38855"/>
                    <a:pt x="14960" y="37760"/>
                  </a:cubicBezTo>
                  <a:lnTo>
                    <a:pt x="14562" y="39975"/>
                  </a:lnTo>
                  <a:cubicBezTo>
                    <a:pt x="14711" y="38457"/>
                    <a:pt x="14686" y="36938"/>
                    <a:pt x="14512" y="35445"/>
                  </a:cubicBezTo>
                  <a:close/>
                  <a:moveTo>
                    <a:pt x="13466" y="41170"/>
                  </a:moveTo>
                  <a:lnTo>
                    <a:pt x="13466" y="41195"/>
                  </a:lnTo>
                  <a:cubicBezTo>
                    <a:pt x="13442" y="42589"/>
                    <a:pt x="13093" y="43933"/>
                    <a:pt x="12471" y="45177"/>
                  </a:cubicBezTo>
                  <a:cubicBezTo>
                    <a:pt x="12471" y="45177"/>
                    <a:pt x="13342" y="45625"/>
                    <a:pt x="14313" y="46198"/>
                  </a:cubicBezTo>
                  <a:lnTo>
                    <a:pt x="15756" y="44480"/>
                  </a:lnTo>
                  <a:lnTo>
                    <a:pt x="14736" y="46720"/>
                  </a:lnTo>
                  <a:cubicBezTo>
                    <a:pt x="14736" y="46720"/>
                    <a:pt x="15881" y="45575"/>
                    <a:pt x="16229" y="45177"/>
                  </a:cubicBezTo>
                  <a:lnTo>
                    <a:pt x="16229" y="45177"/>
                  </a:lnTo>
                  <a:cubicBezTo>
                    <a:pt x="15931" y="45600"/>
                    <a:pt x="15109" y="46920"/>
                    <a:pt x="15060" y="47069"/>
                  </a:cubicBezTo>
                  <a:cubicBezTo>
                    <a:pt x="14985" y="47218"/>
                    <a:pt x="17648" y="48961"/>
                    <a:pt x="21033" y="52072"/>
                  </a:cubicBezTo>
                  <a:cubicBezTo>
                    <a:pt x="18071" y="49508"/>
                    <a:pt x="14836" y="47268"/>
                    <a:pt x="11401" y="45401"/>
                  </a:cubicBezTo>
                  <a:cubicBezTo>
                    <a:pt x="12272" y="44082"/>
                    <a:pt x="12969" y="42663"/>
                    <a:pt x="13466" y="41170"/>
                  </a:cubicBezTo>
                  <a:close/>
                  <a:moveTo>
                    <a:pt x="21033" y="52072"/>
                  </a:moveTo>
                  <a:cubicBezTo>
                    <a:pt x="21257" y="52271"/>
                    <a:pt x="21357" y="52371"/>
                    <a:pt x="21357" y="52371"/>
                  </a:cubicBezTo>
                  <a:lnTo>
                    <a:pt x="21033" y="52072"/>
                  </a:lnTo>
                  <a:close/>
                  <a:moveTo>
                    <a:pt x="6348" y="46123"/>
                  </a:moveTo>
                  <a:lnTo>
                    <a:pt x="6348" y="46123"/>
                  </a:lnTo>
                  <a:cubicBezTo>
                    <a:pt x="6149" y="46422"/>
                    <a:pt x="5924" y="46696"/>
                    <a:pt x="5700" y="46969"/>
                  </a:cubicBezTo>
                  <a:cubicBezTo>
                    <a:pt x="5501" y="47243"/>
                    <a:pt x="5277" y="47517"/>
                    <a:pt x="5078" y="47816"/>
                  </a:cubicBezTo>
                  <a:cubicBezTo>
                    <a:pt x="4680" y="48363"/>
                    <a:pt x="4257" y="48936"/>
                    <a:pt x="3859" y="49533"/>
                  </a:cubicBezTo>
                  <a:cubicBezTo>
                    <a:pt x="3460" y="50106"/>
                    <a:pt x="3087" y="50678"/>
                    <a:pt x="2714" y="51275"/>
                  </a:cubicBezTo>
                  <a:lnTo>
                    <a:pt x="2440" y="51724"/>
                  </a:lnTo>
                  <a:lnTo>
                    <a:pt x="2166" y="52196"/>
                  </a:lnTo>
                  <a:cubicBezTo>
                    <a:pt x="1967" y="52495"/>
                    <a:pt x="1793" y="52819"/>
                    <a:pt x="1618" y="53117"/>
                  </a:cubicBezTo>
                  <a:cubicBezTo>
                    <a:pt x="1867" y="52445"/>
                    <a:pt x="2166" y="51798"/>
                    <a:pt x="2514" y="51201"/>
                  </a:cubicBezTo>
                  <a:cubicBezTo>
                    <a:pt x="2863" y="50554"/>
                    <a:pt x="3236" y="49956"/>
                    <a:pt x="3635" y="49384"/>
                  </a:cubicBezTo>
                  <a:cubicBezTo>
                    <a:pt x="4033" y="48811"/>
                    <a:pt x="4456" y="48239"/>
                    <a:pt x="4904" y="47691"/>
                  </a:cubicBezTo>
                  <a:cubicBezTo>
                    <a:pt x="5352" y="47144"/>
                    <a:pt x="5850" y="46621"/>
                    <a:pt x="6348" y="46123"/>
                  </a:cubicBezTo>
                  <a:close/>
                  <a:moveTo>
                    <a:pt x="6223" y="44580"/>
                  </a:moveTo>
                  <a:lnTo>
                    <a:pt x="6348" y="44630"/>
                  </a:lnTo>
                  <a:lnTo>
                    <a:pt x="8488" y="45351"/>
                  </a:lnTo>
                  <a:lnTo>
                    <a:pt x="10579" y="46148"/>
                  </a:lnTo>
                  <a:cubicBezTo>
                    <a:pt x="11948" y="46745"/>
                    <a:pt x="13317" y="47343"/>
                    <a:pt x="14661" y="48040"/>
                  </a:cubicBezTo>
                  <a:cubicBezTo>
                    <a:pt x="15981" y="48712"/>
                    <a:pt x="17275" y="49483"/>
                    <a:pt x="18495" y="50355"/>
                  </a:cubicBezTo>
                  <a:cubicBezTo>
                    <a:pt x="18818" y="50554"/>
                    <a:pt x="19117" y="50803"/>
                    <a:pt x="19415" y="51002"/>
                  </a:cubicBezTo>
                  <a:cubicBezTo>
                    <a:pt x="19714" y="51226"/>
                    <a:pt x="19988" y="51475"/>
                    <a:pt x="20287" y="51724"/>
                  </a:cubicBezTo>
                  <a:cubicBezTo>
                    <a:pt x="20859" y="52196"/>
                    <a:pt x="21382" y="52744"/>
                    <a:pt x="21855" y="53317"/>
                  </a:cubicBezTo>
                  <a:cubicBezTo>
                    <a:pt x="20784" y="52296"/>
                    <a:pt x="19590" y="51375"/>
                    <a:pt x="18295" y="50628"/>
                  </a:cubicBezTo>
                  <a:lnTo>
                    <a:pt x="18295" y="50603"/>
                  </a:lnTo>
                  <a:cubicBezTo>
                    <a:pt x="17972" y="50429"/>
                    <a:pt x="17673" y="50230"/>
                    <a:pt x="17350" y="50031"/>
                  </a:cubicBezTo>
                  <a:lnTo>
                    <a:pt x="16404" y="49483"/>
                  </a:lnTo>
                  <a:cubicBezTo>
                    <a:pt x="15732" y="49135"/>
                    <a:pt x="15084" y="48786"/>
                    <a:pt x="14412" y="48463"/>
                  </a:cubicBezTo>
                  <a:cubicBezTo>
                    <a:pt x="13093" y="47791"/>
                    <a:pt x="11724" y="47218"/>
                    <a:pt x="10380" y="46646"/>
                  </a:cubicBezTo>
                  <a:lnTo>
                    <a:pt x="8314" y="45824"/>
                  </a:lnTo>
                  <a:lnTo>
                    <a:pt x="6348" y="45127"/>
                  </a:lnTo>
                  <a:cubicBezTo>
                    <a:pt x="5875" y="45600"/>
                    <a:pt x="5427" y="46123"/>
                    <a:pt x="5004" y="46646"/>
                  </a:cubicBezTo>
                  <a:cubicBezTo>
                    <a:pt x="4580" y="47168"/>
                    <a:pt x="4058" y="47791"/>
                    <a:pt x="3635" y="48363"/>
                  </a:cubicBezTo>
                  <a:cubicBezTo>
                    <a:pt x="3186" y="48961"/>
                    <a:pt x="2763" y="49558"/>
                    <a:pt x="2340" y="50155"/>
                  </a:cubicBezTo>
                  <a:cubicBezTo>
                    <a:pt x="1917" y="50753"/>
                    <a:pt x="1519" y="51375"/>
                    <a:pt x="1121" y="51997"/>
                  </a:cubicBezTo>
                  <a:cubicBezTo>
                    <a:pt x="1444" y="51350"/>
                    <a:pt x="1817" y="50703"/>
                    <a:pt x="2191" y="50056"/>
                  </a:cubicBezTo>
                  <a:cubicBezTo>
                    <a:pt x="2564" y="49409"/>
                    <a:pt x="2962" y="48786"/>
                    <a:pt x="3386" y="48189"/>
                  </a:cubicBezTo>
                  <a:cubicBezTo>
                    <a:pt x="3784" y="47592"/>
                    <a:pt x="4232" y="46994"/>
                    <a:pt x="4680" y="46397"/>
                  </a:cubicBezTo>
                  <a:cubicBezTo>
                    <a:pt x="5128" y="45799"/>
                    <a:pt x="5601" y="45227"/>
                    <a:pt x="6124" y="44679"/>
                  </a:cubicBezTo>
                  <a:lnTo>
                    <a:pt x="6223" y="44580"/>
                  </a:lnTo>
                  <a:close/>
                  <a:moveTo>
                    <a:pt x="6646" y="46969"/>
                  </a:moveTo>
                  <a:cubicBezTo>
                    <a:pt x="6422" y="47218"/>
                    <a:pt x="6198" y="47467"/>
                    <a:pt x="5999" y="47741"/>
                  </a:cubicBezTo>
                  <a:cubicBezTo>
                    <a:pt x="5775" y="47990"/>
                    <a:pt x="5551" y="48239"/>
                    <a:pt x="5327" y="48488"/>
                  </a:cubicBezTo>
                  <a:cubicBezTo>
                    <a:pt x="4904" y="49010"/>
                    <a:pt x="4481" y="49533"/>
                    <a:pt x="4083" y="50081"/>
                  </a:cubicBezTo>
                  <a:cubicBezTo>
                    <a:pt x="3684" y="50603"/>
                    <a:pt x="3286" y="51151"/>
                    <a:pt x="2913" y="51699"/>
                  </a:cubicBezTo>
                  <a:cubicBezTo>
                    <a:pt x="2913" y="51699"/>
                    <a:pt x="2639" y="52097"/>
                    <a:pt x="2614" y="52122"/>
                  </a:cubicBezTo>
                  <a:cubicBezTo>
                    <a:pt x="2614" y="52122"/>
                    <a:pt x="2365" y="52520"/>
                    <a:pt x="2340" y="52545"/>
                  </a:cubicBezTo>
                  <a:cubicBezTo>
                    <a:pt x="2141" y="52819"/>
                    <a:pt x="1992" y="53093"/>
                    <a:pt x="1793" y="53391"/>
                  </a:cubicBezTo>
                  <a:cubicBezTo>
                    <a:pt x="1917" y="53068"/>
                    <a:pt x="2066" y="52769"/>
                    <a:pt x="2216" y="52470"/>
                  </a:cubicBezTo>
                  <a:cubicBezTo>
                    <a:pt x="2390" y="52147"/>
                    <a:pt x="2564" y="51873"/>
                    <a:pt x="2738" y="51574"/>
                  </a:cubicBezTo>
                  <a:cubicBezTo>
                    <a:pt x="3087" y="51002"/>
                    <a:pt x="3460" y="50454"/>
                    <a:pt x="3883" y="49931"/>
                  </a:cubicBezTo>
                  <a:cubicBezTo>
                    <a:pt x="4307" y="49384"/>
                    <a:pt x="4730" y="48861"/>
                    <a:pt x="5203" y="48363"/>
                  </a:cubicBezTo>
                  <a:cubicBezTo>
                    <a:pt x="5651" y="47865"/>
                    <a:pt x="6124" y="47392"/>
                    <a:pt x="6646" y="46969"/>
                  </a:cubicBezTo>
                  <a:close/>
                  <a:moveTo>
                    <a:pt x="6945" y="47766"/>
                  </a:moveTo>
                  <a:cubicBezTo>
                    <a:pt x="6721" y="47990"/>
                    <a:pt x="6497" y="48214"/>
                    <a:pt x="6273" y="48463"/>
                  </a:cubicBezTo>
                  <a:cubicBezTo>
                    <a:pt x="6049" y="48687"/>
                    <a:pt x="5825" y="48911"/>
                    <a:pt x="5601" y="49135"/>
                  </a:cubicBezTo>
                  <a:cubicBezTo>
                    <a:pt x="5178" y="49608"/>
                    <a:pt x="4730" y="50081"/>
                    <a:pt x="4331" y="50579"/>
                  </a:cubicBezTo>
                  <a:cubicBezTo>
                    <a:pt x="3908" y="51076"/>
                    <a:pt x="3485" y="51549"/>
                    <a:pt x="3087" y="52047"/>
                  </a:cubicBezTo>
                  <a:cubicBezTo>
                    <a:pt x="3087" y="52047"/>
                    <a:pt x="2813" y="52445"/>
                    <a:pt x="2788" y="52445"/>
                  </a:cubicBezTo>
                  <a:cubicBezTo>
                    <a:pt x="2738" y="52445"/>
                    <a:pt x="2514" y="52819"/>
                    <a:pt x="2490" y="52844"/>
                  </a:cubicBezTo>
                  <a:cubicBezTo>
                    <a:pt x="2290" y="53093"/>
                    <a:pt x="2116" y="53366"/>
                    <a:pt x="1942" y="53615"/>
                  </a:cubicBezTo>
                  <a:cubicBezTo>
                    <a:pt x="2091" y="53366"/>
                    <a:pt x="2241" y="53068"/>
                    <a:pt x="2415" y="52794"/>
                  </a:cubicBezTo>
                  <a:cubicBezTo>
                    <a:pt x="2589" y="52520"/>
                    <a:pt x="2763" y="52221"/>
                    <a:pt x="2938" y="51972"/>
                  </a:cubicBezTo>
                  <a:cubicBezTo>
                    <a:pt x="3311" y="51425"/>
                    <a:pt x="3709" y="50902"/>
                    <a:pt x="4132" y="50404"/>
                  </a:cubicBezTo>
                  <a:cubicBezTo>
                    <a:pt x="4555" y="49931"/>
                    <a:pt x="5004" y="49458"/>
                    <a:pt x="5476" y="49010"/>
                  </a:cubicBezTo>
                  <a:cubicBezTo>
                    <a:pt x="5949" y="48562"/>
                    <a:pt x="6422" y="48139"/>
                    <a:pt x="6945" y="47766"/>
                  </a:cubicBezTo>
                  <a:close/>
                  <a:moveTo>
                    <a:pt x="7244" y="48637"/>
                  </a:moveTo>
                  <a:lnTo>
                    <a:pt x="7244" y="48637"/>
                  </a:lnTo>
                  <a:cubicBezTo>
                    <a:pt x="7020" y="48836"/>
                    <a:pt x="6796" y="49035"/>
                    <a:pt x="6572" y="49234"/>
                  </a:cubicBezTo>
                  <a:cubicBezTo>
                    <a:pt x="6348" y="49434"/>
                    <a:pt x="6099" y="49633"/>
                    <a:pt x="5875" y="49857"/>
                  </a:cubicBezTo>
                  <a:cubicBezTo>
                    <a:pt x="5427" y="50280"/>
                    <a:pt x="5004" y="50703"/>
                    <a:pt x="4555" y="51151"/>
                  </a:cubicBezTo>
                  <a:cubicBezTo>
                    <a:pt x="4132" y="51574"/>
                    <a:pt x="3734" y="52022"/>
                    <a:pt x="3311" y="52495"/>
                  </a:cubicBezTo>
                  <a:cubicBezTo>
                    <a:pt x="3286" y="52495"/>
                    <a:pt x="3037" y="52844"/>
                    <a:pt x="3012" y="52844"/>
                  </a:cubicBezTo>
                  <a:cubicBezTo>
                    <a:pt x="2987" y="52844"/>
                    <a:pt x="2738" y="53192"/>
                    <a:pt x="2689" y="53192"/>
                  </a:cubicBezTo>
                  <a:cubicBezTo>
                    <a:pt x="2490" y="53441"/>
                    <a:pt x="2315" y="53690"/>
                    <a:pt x="2116" y="53939"/>
                  </a:cubicBezTo>
                  <a:cubicBezTo>
                    <a:pt x="2265" y="53665"/>
                    <a:pt x="2440" y="53391"/>
                    <a:pt x="2614" y="53117"/>
                  </a:cubicBezTo>
                  <a:cubicBezTo>
                    <a:pt x="2788" y="52869"/>
                    <a:pt x="2962" y="52595"/>
                    <a:pt x="3162" y="52346"/>
                  </a:cubicBezTo>
                  <a:cubicBezTo>
                    <a:pt x="3535" y="51873"/>
                    <a:pt x="3958" y="51400"/>
                    <a:pt x="4406" y="50952"/>
                  </a:cubicBezTo>
                  <a:cubicBezTo>
                    <a:pt x="4829" y="50504"/>
                    <a:pt x="5302" y="50106"/>
                    <a:pt x="5775" y="49707"/>
                  </a:cubicBezTo>
                  <a:cubicBezTo>
                    <a:pt x="6223" y="49309"/>
                    <a:pt x="6721" y="48961"/>
                    <a:pt x="7244" y="48637"/>
                  </a:cubicBezTo>
                  <a:close/>
                  <a:moveTo>
                    <a:pt x="7542" y="49458"/>
                  </a:moveTo>
                  <a:cubicBezTo>
                    <a:pt x="7294" y="49633"/>
                    <a:pt x="7069" y="49807"/>
                    <a:pt x="6845" y="49981"/>
                  </a:cubicBezTo>
                  <a:cubicBezTo>
                    <a:pt x="6597" y="50180"/>
                    <a:pt x="6373" y="50355"/>
                    <a:pt x="6149" y="50529"/>
                  </a:cubicBezTo>
                  <a:cubicBezTo>
                    <a:pt x="5700" y="50902"/>
                    <a:pt x="5228" y="51275"/>
                    <a:pt x="4804" y="51674"/>
                  </a:cubicBezTo>
                  <a:cubicBezTo>
                    <a:pt x="4356" y="52047"/>
                    <a:pt x="3933" y="52470"/>
                    <a:pt x="3510" y="52893"/>
                  </a:cubicBezTo>
                  <a:cubicBezTo>
                    <a:pt x="3460" y="52893"/>
                    <a:pt x="3236" y="53192"/>
                    <a:pt x="3186" y="53192"/>
                  </a:cubicBezTo>
                  <a:cubicBezTo>
                    <a:pt x="3162" y="53192"/>
                    <a:pt x="2938" y="53516"/>
                    <a:pt x="2888" y="53516"/>
                  </a:cubicBezTo>
                  <a:cubicBezTo>
                    <a:pt x="2664" y="53740"/>
                    <a:pt x="2490" y="53964"/>
                    <a:pt x="2265" y="54188"/>
                  </a:cubicBezTo>
                  <a:cubicBezTo>
                    <a:pt x="2440" y="53939"/>
                    <a:pt x="2614" y="53690"/>
                    <a:pt x="2788" y="53441"/>
                  </a:cubicBezTo>
                  <a:cubicBezTo>
                    <a:pt x="2987" y="53192"/>
                    <a:pt x="3162" y="52968"/>
                    <a:pt x="3386" y="52744"/>
                  </a:cubicBezTo>
                  <a:cubicBezTo>
                    <a:pt x="3759" y="52296"/>
                    <a:pt x="4207" y="51873"/>
                    <a:pt x="4655" y="51475"/>
                  </a:cubicBezTo>
                  <a:cubicBezTo>
                    <a:pt x="5103" y="51076"/>
                    <a:pt x="5551" y="50703"/>
                    <a:pt x="6049" y="50379"/>
                  </a:cubicBezTo>
                  <a:cubicBezTo>
                    <a:pt x="6522" y="50031"/>
                    <a:pt x="7020" y="49732"/>
                    <a:pt x="7542" y="49458"/>
                  </a:cubicBezTo>
                  <a:close/>
                  <a:moveTo>
                    <a:pt x="7816" y="50280"/>
                  </a:moveTo>
                  <a:lnTo>
                    <a:pt x="7816" y="50280"/>
                  </a:lnTo>
                  <a:cubicBezTo>
                    <a:pt x="7592" y="50429"/>
                    <a:pt x="7343" y="50603"/>
                    <a:pt x="7119" y="50728"/>
                  </a:cubicBezTo>
                  <a:cubicBezTo>
                    <a:pt x="6870" y="50877"/>
                    <a:pt x="6646" y="51051"/>
                    <a:pt x="6422" y="51201"/>
                  </a:cubicBezTo>
                  <a:cubicBezTo>
                    <a:pt x="5949" y="51524"/>
                    <a:pt x="5476" y="51848"/>
                    <a:pt x="5028" y="52196"/>
                  </a:cubicBezTo>
                  <a:cubicBezTo>
                    <a:pt x="4605" y="52545"/>
                    <a:pt x="4132" y="52893"/>
                    <a:pt x="3709" y="53267"/>
                  </a:cubicBezTo>
                  <a:cubicBezTo>
                    <a:pt x="3659" y="53267"/>
                    <a:pt x="3435" y="53541"/>
                    <a:pt x="3386" y="53565"/>
                  </a:cubicBezTo>
                  <a:cubicBezTo>
                    <a:pt x="3361" y="53590"/>
                    <a:pt x="3137" y="53839"/>
                    <a:pt x="3087" y="53864"/>
                  </a:cubicBezTo>
                  <a:cubicBezTo>
                    <a:pt x="2863" y="54063"/>
                    <a:pt x="2664" y="54262"/>
                    <a:pt x="2465" y="54486"/>
                  </a:cubicBezTo>
                  <a:cubicBezTo>
                    <a:pt x="2614" y="54238"/>
                    <a:pt x="2788" y="53989"/>
                    <a:pt x="2987" y="53765"/>
                  </a:cubicBezTo>
                  <a:cubicBezTo>
                    <a:pt x="3186" y="53541"/>
                    <a:pt x="3386" y="53317"/>
                    <a:pt x="3585" y="53142"/>
                  </a:cubicBezTo>
                  <a:cubicBezTo>
                    <a:pt x="4008" y="52719"/>
                    <a:pt x="4431" y="52346"/>
                    <a:pt x="4904" y="51997"/>
                  </a:cubicBezTo>
                  <a:cubicBezTo>
                    <a:pt x="5352" y="51649"/>
                    <a:pt x="5825" y="51325"/>
                    <a:pt x="6323" y="51051"/>
                  </a:cubicBezTo>
                  <a:cubicBezTo>
                    <a:pt x="6796" y="50753"/>
                    <a:pt x="7318" y="50504"/>
                    <a:pt x="7816" y="50280"/>
                  </a:cubicBezTo>
                  <a:close/>
                  <a:moveTo>
                    <a:pt x="31537" y="52022"/>
                  </a:moveTo>
                  <a:lnTo>
                    <a:pt x="31537" y="52022"/>
                  </a:lnTo>
                  <a:cubicBezTo>
                    <a:pt x="31189" y="52968"/>
                    <a:pt x="30741" y="53839"/>
                    <a:pt x="30168" y="54661"/>
                  </a:cubicBezTo>
                  <a:cubicBezTo>
                    <a:pt x="29546" y="53740"/>
                    <a:pt x="28849" y="52893"/>
                    <a:pt x="28078" y="52097"/>
                  </a:cubicBezTo>
                  <a:lnTo>
                    <a:pt x="28078" y="52097"/>
                  </a:lnTo>
                  <a:cubicBezTo>
                    <a:pt x="28078" y="52097"/>
                    <a:pt x="29013" y="52839"/>
                    <a:pt x="30021" y="52839"/>
                  </a:cubicBezTo>
                  <a:cubicBezTo>
                    <a:pt x="30547" y="52839"/>
                    <a:pt x="31094" y="52637"/>
                    <a:pt x="31537" y="52022"/>
                  </a:cubicBezTo>
                  <a:close/>
                  <a:moveTo>
                    <a:pt x="8115" y="51101"/>
                  </a:moveTo>
                  <a:cubicBezTo>
                    <a:pt x="7891" y="51226"/>
                    <a:pt x="7642" y="51350"/>
                    <a:pt x="7393" y="51500"/>
                  </a:cubicBezTo>
                  <a:cubicBezTo>
                    <a:pt x="7169" y="51624"/>
                    <a:pt x="6920" y="51748"/>
                    <a:pt x="6671" y="51873"/>
                  </a:cubicBezTo>
                  <a:cubicBezTo>
                    <a:pt x="6198" y="52147"/>
                    <a:pt x="5750" y="52445"/>
                    <a:pt x="5277" y="52744"/>
                  </a:cubicBezTo>
                  <a:cubicBezTo>
                    <a:pt x="4804" y="53018"/>
                    <a:pt x="4356" y="53366"/>
                    <a:pt x="3908" y="53665"/>
                  </a:cubicBezTo>
                  <a:cubicBezTo>
                    <a:pt x="3834" y="53690"/>
                    <a:pt x="3635" y="53889"/>
                    <a:pt x="3585" y="53914"/>
                  </a:cubicBezTo>
                  <a:cubicBezTo>
                    <a:pt x="3510" y="53939"/>
                    <a:pt x="3311" y="54163"/>
                    <a:pt x="3261" y="54188"/>
                  </a:cubicBezTo>
                  <a:cubicBezTo>
                    <a:pt x="3037" y="54362"/>
                    <a:pt x="2838" y="54536"/>
                    <a:pt x="2614" y="54735"/>
                  </a:cubicBezTo>
                  <a:cubicBezTo>
                    <a:pt x="2788" y="54511"/>
                    <a:pt x="2987" y="54312"/>
                    <a:pt x="3186" y="54113"/>
                  </a:cubicBezTo>
                  <a:lnTo>
                    <a:pt x="3186" y="54088"/>
                  </a:lnTo>
                  <a:cubicBezTo>
                    <a:pt x="3361" y="53889"/>
                    <a:pt x="3585" y="53690"/>
                    <a:pt x="3809" y="53516"/>
                  </a:cubicBezTo>
                  <a:cubicBezTo>
                    <a:pt x="4232" y="53142"/>
                    <a:pt x="4680" y="52819"/>
                    <a:pt x="5153" y="52495"/>
                  </a:cubicBezTo>
                  <a:cubicBezTo>
                    <a:pt x="5626" y="52196"/>
                    <a:pt x="6099" y="51948"/>
                    <a:pt x="6597" y="51699"/>
                  </a:cubicBezTo>
                  <a:cubicBezTo>
                    <a:pt x="7094" y="51475"/>
                    <a:pt x="7592" y="51275"/>
                    <a:pt x="8115" y="51101"/>
                  </a:cubicBezTo>
                  <a:close/>
                  <a:moveTo>
                    <a:pt x="8438" y="51948"/>
                  </a:moveTo>
                  <a:cubicBezTo>
                    <a:pt x="8190" y="52047"/>
                    <a:pt x="7941" y="52147"/>
                    <a:pt x="7692" y="52246"/>
                  </a:cubicBezTo>
                  <a:lnTo>
                    <a:pt x="6970" y="52570"/>
                  </a:lnTo>
                  <a:cubicBezTo>
                    <a:pt x="6472" y="52794"/>
                    <a:pt x="5999" y="53018"/>
                    <a:pt x="5526" y="53267"/>
                  </a:cubicBezTo>
                  <a:cubicBezTo>
                    <a:pt x="5053" y="53516"/>
                    <a:pt x="4580" y="53789"/>
                    <a:pt x="4132" y="54088"/>
                  </a:cubicBezTo>
                  <a:cubicBezTo>
                    <a:pt x="4033" y="54088"/>
                    <a:pt x="3859" y="54287"/>
                    <a:pt x="3784" y="54287"/>
                  </a:cubicBezTo>
                  <a:cubicBezTo>
                    <a:pt x="3709" y="54312"/>
                    <a:pt x="3535" y="54511"/>
                    <a:pt x="3435" y="54536"/>
                  </a:cubicBezTo>
                  <a:cubicBezTo>
                    <a:pt x="3211" y="54686"/>
                    <a:pt x="2987" y="54835"/>
                    <a:pt x="2763" y="55009"/>
                  </a:cubicBezTo>
                  <a:lnTo>
                    <a:pt x="2763" y="54984"/>
                  </a:lnTo>
                  <a:cubicBezTo>
                    <a:pt x="2962" y="54785"/>
                    <a:pt x="3162" y="54586"/>
                    <a:pt x="3361" y="54412"/>
                  </a:cubicBezTo>
                  <a:cubicBezTo>
                    <a:pt x="3560" y="54238"/>
                    <a:pt x="3784" y="54063"/>
                    <a:pt x="4008" y="53889"/>
                  </a:cubicBezTo>
                  <a:cubicBezTo>
                    <a:pt x="4456" y="53565"/>
                    <a:pt x="4929" y="53292"/>
                    <a:pt x="5402" y="53043"/>
                  </a:cubicBezTo>
                  <a:cubicBezTo>
                    <a:pt x="5900" y="52769"/>
                    <a:pt x="6397" y="52545"/>
                    <a:pt x="6895" y="52371"/>
                  </a:cubicBezTo>
                  <a:cubicBezTo>
                    <a:pt x="7393" y="52172"/>
                    <a:pt x="7916" y="52047"/>
                    <a:pt x="8438" y="51948"/>
                  </a:cubicBezTo>
                  <a:close/>
                  <a:moveTo>
                    <a:pt x="8737" y="52769"/>
                  </a:moveTo>
                  <a:lnTo>
                    <a:pt x="8737" y="52769"/>
                  </a:lnTo>
                  <a:cubicBezTo>
                    <a:pt x="8488" y="52844"/>
                    <a:pt x="8214" y="52918"/>
                    <a:pt x="7966" y="52993"/>
                  </a:cubicBezTo>
                  <a:lnTo>
                    <a:pt x="7244" y="53242"/>
                  </a:lnTo>
                  <a:cubicBezTo>
                    <a:pt x="6746" y="53416"/>
                    <a:pt x="6248" y="53590"/>
                    <a:pt x="5775" y="53789"/>
                  </a:cubicBezTo>
                  <a:cubicBezTo>
                    <a:pt x="5277" y="54014"/>
                    <a:pt x="4804" y="54238"/>
                    <a:pt x="4331" y="54462"/>
                  </a:cubicBezTo>
                  <a:cubicBezTo>
                    <a:pt x="4232" y="54486"/>
                    <a:pt x="4083" y="54636"/>
                    <a:pt x="3983" y="54661"/>
                  </a:cubicBezTo>
                  <a:cubicBezTo>
                    <a:pt x="3883" y="54686"/>
                    <a:pt x="3734" y="54835"/>
                    <a:pt x="3635" y="54860"/>
                  </a:cubicBezTo>
                  <a:cubicBezTo>
                    <a:pt x="3386" y="54984"/>
                    <a:pt x="3162" y="55134"/>
                    <a:pt x="2938" y="55283"/>
                  </a:cubicBezTo>
                  <a:cubicBezTo>
                    <a:pt x="3137" y="55109"/>
                    <a:pt x="3336" y="54910"/>
                    <a:pt x="3560" y="54760"/>
                  </a:cubicBezTo>
                  <a:lnTo>
                    <a:pt x="3560" y="54735"/>
                  </a:lnTo>
                  <a:cubicBezTo>
                    <a:pt x="3784" y="54586"/>
                    <a:pt x="4008" y="54412"/>
                    <a:pt x="4232" y="54287"/>
                  </a:cubicBezTo>
                  <a:cubicBezTo>
                    <a:pt x="4680" y="54014"/>
                    <a:pt x="5178" y="53765"/>
                    <a:pt x="5676" y="53565"/>
                  </a:cubicBezTo>
                  <a:cubicBezTo>
                    <a:pt x="6173" y="53341"/>
                    <a:pt x="6671" y="53192"/>
                    <a:pt x="7194" y="53068"/>
                  </a:cubicBezTo>
                  <a:cubicBezTo>
                    <a:pt x="7692" y="52918"/>
                    <a:pt x="8214" y="52819"/>
                    <a:pt x="8737" y="52769"/>
                  </a:cubicBezTo>
                  <a:close/>
                  <a:moveTo>
                    <a:pt x="9011" y="53590"/>
                  </a:moveTo>
                  <a:cubicBezTo>
                    <a:pt x="8762" y="53640"/>
                    <a:pt x="8513" y="53690"/>
                    <a:pt x="8264" y="53740"/>
                  </a:cubicBezTo>
                  <a:lnTo>
                    <a:pt x="7493" y="53914"/>
                  </a:lnTo>
                  <a:cubicBezTo>
                    <a:pt x="6995" y="54014"/>
                    <a:pt x="6497" y="54163"/>
                    <a:pt x="5999" y="54312"/>
                  </a:cubicBezTo>
                  <a:cubicBezTo>
                    <a:pt x="5501" y="54486"/>
                    <a:pt x="5004" y="54661"/>
                    <a:pt x="4531" y="54860"/>
                  </a:cubicBezTo>
                  <a:cubicBezTo>
                    <a:pt x="4431" y="54885"/>
                    <a:pt x="4282" y="54984"/>
                    <a:pt x="4157" y="55009"/>
                  </a:cubicBezTo>
                  <a:cubicBezTo>
                    <a:pt x="4058" y="55034"/>
                    <a:pt x="3908" y="55158"/>
                    <a:pt x="3809" y="55183"/>
                  </a:cubicBezTo>
                  <a:cubicBezTo>
                    <a:pt x="3560" y="55283"/>
                    <a:pt x="3336" y="55407"/>
                    <a:pt x="3087" y="55532"/>
                  </a:cubicBezTo>
                  <a:cubicBezTo>
                    <a:pt x="3311" y="55383"/>
                    <a:pt x="3510" y="55233"/>
                    <a:pt x="3734" y="55084"/>
                  </a:cubicBezTo>
                  <a:lnTo>
                    <a:pt x="3759" y="55059"/>
                  </a:lnTo>
                  <a:cubicBezTo>
                    <a:pt x="3983" y="54910"/>
                    <a:pt x="4207" y="54785"/>
                    <a:pt x="4456" y="54686"/>
                  </a:cubicBezTo>
                  <a:cubicBezTo>
                    <a:pt x="4929" y="54437"/>
                    <a:pt x="5427" y="54238"/>
                    <a:pt x="5924" y="54088"/>
                  </a:cubicBezTo>
                  <a:cubicBezTo>
                    <a:pt x="6422" y="53914"/>
                    <a:pt x="6945" y="53789"/>
                    <a:pt x="7468" y="53715"/>
                  </a:cubicBezTo>
                  <a:cubicBezTo>
                    <a:pt x="7966" y="53615"/>
                    <a:pt x="8488" y="53590"/>
                    <a:pt x="9011" y="53590"/>
                  </a:cubicBezTo>
                  <a:close/>
                  <a:moveTo>
                    <a:pt x="33081" y="48861"/>
                  </a:moveTo>
                  <a:lnTo>
                    <a:pt x="33081" y="48861"/>
                  </a:lnTo>
                  <a:cubicBezTo>
                    <a:pt x="33006" y="49458"/>
                    <a:pt x="32882" y="50056"/>
                    <a:pt x="32707" y="50628"/>
                  </a:cubicBezTo>
                  <a:cubicBezTo>
                    <a:pt x="32533" y="51226"/>
                    <a:pt x="32309" y="51773"/>
                    <a:pt x="32085" y="52346"/>
                  </a:cubicBezTo>
                  <a:cubicBezTo>
                    <a:pt x="31836" y="52893"/>
                    <a:pt x="31587" y="53441"/>
                    <a:pt x="31313" y="53989"/>
                  </a:cubicBezTo>
                  <a:lnTo>
                    <a:pt x="30890" y="54785"/>
                  </a:lnTo>
                  <a:cubicBezTo>
                    <a:pt x="30716" y="55059"/>
                    <a:pt x="30567" y="55308"/>
                    <a:pt x="30417" y="55557"/>
                  </a:cubicBezTo>
                  <a:cubicBezTo>
                    <a:pt x="30641" y="55009"/>
                    <a:pt x="30890" y="54462"/>
                    <a:pt x="31139" y="53889"/>
                  </a:cubicBezTo>
                  <a:cubicBezTo>
                    <a:pt x="31363" y="53341"/>
                    <a:pt x="31612" y="52794"/>
                    <a:pt x="31836" y="52246"/>
                  </a:cubicBezTo>
                  <a:cubicBezTo>
                    <a:pt x="32060" y="51674"/>
                    <a:pt x="32284" y="51126"/>
                    <a:pt x="32508" y="50554"/>
                  </a:cubicBezTo>
                  <a:cubicBezTo>
                    <a:pt x="32608" y="50280"/>
                    <a:pt x="32707" y="50006"/>
                    <a:pt x="32807" y="49707"/>
                  </a:cubicBezTo>
                  <a:cubicBezTo>
                    <a:pt x="32931" y="49434"/>
                    <a:pt x="33006" y="49135"/>
                    <a:pt x="33081" y="48861"/>
                  </a:cubicBezTo>
                  <a:close/>
                  <a:moveTo>
                    <a:pt x="8332" y="54360"/>
                  </a:moveTo>
                  <a:cubicBezTo>
                    <a:pt x="8648" y="54360"/>
                    <a:pt x="8962" y="54381"/>
                    <a:pt x="9285" y="54412"/>
                  </a:cubicBezTo>
                  <a:cubicBezTo>
                    <a:pt x="9036" y="54437"/>
                    <a:pt x="8762" y="54462"/>
                    <a:pt x="8513" y="54486"/>
                  </a:cubicBezTo>
                  <a:lnTo>
                    <a:pt x="7742" y="54586"/>
                  </a:lnTo>
                  <a:cubicBezTo>
                    <a:pt x="7244" y="54661"/>
                    <a:pt x="6721" y="54735"/>
                    <a:pt x="6223" y="54860"/>
                  </a:cubicBezTo>
                  <a:cubicBezTo>
                    <a:pt x="5700" y="54959"/>
                    <a:pt x="5203" y="55109"/>
                    <a:pt x="4705" y="55258"/>
                  </a:cubicBezTo>
                  <a:cubicBezTo>
                    <a:pt x="4605" y="55283"/>
                    <a:pt x="4456" y="55333"/>
                    <a:pt x="4331" y="55383"/>
                  </a:cubicBezTo>
                  <a:cubicBezTo>
                    <a:pt x="4232" y="55407"/>
                    <a:pt x="4083" y="55482"/>
                    <a:pt x="3983" y="55507"/>
                  </a:cubicBezTo>
                  <a:cubicBezTo>
                    <a:pt x="3734" y="55607"/>
                    <a:pt x="3485" y="55706"/>
                    <a:pt x="3236" y="55831"/>
                  </a:cubicBezTo>
                  <a:cubicBezTo>
                    <a:pt x="3485" y="55681"/>
                    <a:pt x="3709" y="55532"/>
                    <a:pt x="3933" y="55407"/>
                  </a:cubicBezTo>
                  <a:cubicBezTo>
                    <a:pt x="4182" y="55258"/>
                    <a:pt x="4406" y="55158"/>
                    <a:pt x="4655" y="55059"/>
                  </a:cubicBezTo>
                  <a:cubicBezTo>
                    <a:pt x="5153" y="54860"/>
                    <a:pt x="5651" y="54710"/>
                    <a:pt x="6173" y="54611"/>
                  </a:cubicBezTo>
                  <a:cubicBezTo>
                    <a:pt x="6696" y="54486"/>
                    <a:pt x="7219" y="54412"/>
                    <a:pt x="7742" y="54387"/>
                  </a:cubicBezTo>
                  <a:cubicBezTo>
                    <a:pt x="7941" y="54368"/>
                    <a:pt x="8137" y="54360"/>
                    <a:pt x="8332" y="54360"/>
                  </a:cubicBezTo>
                  <a:close/>
                  <a:moveTo>
                    <a:pt x="7623" y="55050"/>
                  </a:moveTo>
                  <a:cubicBezTo>
                    <a:pt x="7754" y="55050"/>
                    <a:pt x="7885" y="55053"/>
                    <a:pt x="8015" y="55059"/>
                  </a:cubicBezTo>
                  <a:cubicBezTo>
                    <a:pt x="8563" y="55059"/>
                    <a:pt x="9086" y="55134"/>
                    <a:pt x="9608" y="55233"/>
                  </a:cubicBezTo>
                  <a:cubicBezTo>
                    <a:pt x="9061" y="55233"/>
                    <a:pt x="8538" y="55258"/>
                    <a:pt x="8015" y="55283"/>
                  </a:cubicBezTo>
                  <a:lnTo>
                    <a:pt x="8015" y="55258"/>
                  </a:lnTo>
                  <a:cubicBezTo>
                    <a:pt x="7493" y="55283"/>
                    <a:pt x="6995" y="55333"/>
                    <a:pt x="6472" y="55383"/>
                  </a:cubicBezTo>
                  <a:cubicBezTo>
                    <a:pt x="5427" y="55507"/>
                    <a:pt x="4406" y="55731"/>
                    <a:pt x="3410" y="56079"/>
                  </a:cubicBezTo>
                  <a:cubicBezTo>
                    <a:pt x="3659" y="55955"/>
                    <a:pt x="3883" y="55831"/>
                    <a:pt x="4132" y="55731"/>
                  </a:cubicBezTo>
                  <a:cubicBezTo>
                    <a:pt x="4381" y="55607"/>
                    <a:pt x="4630" y="55532"/>
                    <a:pt x="4879" y="55457"/>
                  </a:cubicBezTo>
                  <a:cubicBezTo>
                    <a:pt x="5377" y="55308"/>
                    <a:pt x="5900" y="55183"/>
                    <a:pt x="6447" y="55134"/>
                  </a:cubicBezTo>
                  <a:cubicBezTo>
                    <a:pt x="6839" y="55078"/>
                    <a:pt x="7231" y="55050"/>
                    <a:pt x="7623" y="55050"/>
                  </a:cubicBezTo>
                  <a:close/>
                  <a:moveTo>
                    <a:pt x="14412" y="41767"/>
                  </a:moveTo>
                  <a:cubicBezTo>
                    <a:pt x="15060" y="42240"/>
                    <a:pt x="15707" y="42738"/>
                    <a:pt x="16354" y="43236"/>
                  </a:cubicBezTo>
                  <a:cubicBezTo>
                    <a:pt x="17001" y="43709"/>
                    <a:pt x="17623" y="44231"/>
                    <a:pt x="18246" y="44729"/>
                  </a:cubicBezTo>
                  <a:cubicBezTo>
                    <a:pt x="18868" y="45252"/>
                    <a:pt x="19490" y="45775"/>
                    <a:pt x="20112" y="46297"/>
                  </a:cubicBezTo>
                  <a:cubicBezTo>
                    <a:pt x="20735" y="46820"/>
                    <a:pt x="21332" y="47368"/>
                    <a:pt x="21905" y="47915"/>
                  </a:cubicBezTo>
                  <a:lnTo>
                    <a:pt x="23199" y="48911"/>
                  </a:lnTo>
                  <a:cubicBezTo>
                    <a:pt x="23622" y="49259"/>
                    <a:pt x="24045" y="49608"/>
                    <a:pt x="24443" y="49956"/>
                  </a:cubicBezTo>
                  <a:cubicBezTo>
                    <a:pt x="25265" y="50678"/>
                    <a:pt x="26061" y="51400"/>
                    <a:pt x="26808" y="52196"/>
                  </a:cubicBezTo>
                  <a:cubicBezTo>
                    <a:pt x="27555" y="52993"/>
                    <a:pt x="28277" y="53814"/>
                    <a:pt x="28924" y="54686"/>
                  </a:cubicBezTo>
                  <a:cubicBezTo>
                    <a:pt x="29223" y="55134"/>
                    <a:pt x="29546" y="55582"/>
                    <a:pt x="29820" y="56055"/>
                  </a:cubicBezTo>
                  <a:cubicBezTo>
                    <a:pt x="30094" y="56503"/>
                    <a:pt x="30343" y="56976"/>
                    <a:pt x="30567" y="57498"/>
                  </a:cubicBezTo>
                  <a:cubicBezTo>
                    <a:pt x="30318" y="57000"/>
                    <a:pt x="30069" y="56528"/>
                    <a:pt x="29745" y="56079"/>
                  </a:cubicBezTo>
                  <a:cubicBezTo>
                    <a:pt x="29596" y="55855"/>
                    <a:pt x="29447" y="55631"/>
                    <a:pt x="29297" y="55407"/>
                  </a:cubicBezTo>
                  <a:lnTo>
                    <a:pt x="28799" y="54760"/>
                  </a:lnTo>
                  <a:cubicBezTo>
                    <a:pt x="28127" y="53914"/>
                    <a:pt x="27406" y="53093"/>
                    <a:pt x="26659" y="52346"/>
                  </a:cubicBezTo>
                  <a:cubicBezTo>
                    <a:pt x="25887" y="51549"/>
                    <a:pt x="25091" y="50827"/>
                    <a:pt x="24269" y="50131"/>
                  </a:cubicBezTo>
                  <a:cubicBezTo>
                    <a:pt x="23871" y="49782"/>
                    <a:pt x="23448" y="49434"/>
                    <a:pt x="23025" y="49110"/>
                  </a:cubicBezTo>
                  <a:lnTo>
                    <a:pt x="21755" y="48114"/>
                  </a:lnTo>
                  <a:cubicBezTo>
                    <a:pt x="21183" y="47542"/>
                    <a:pt x="20585" y="46994"/>
                    <a:pt x="19963" y="46472"/>
                  </a:cubicBezTo>
                  <a:lnTo>
                    <a:pt x="18146" y="44879"/>
                  </a:lnTo>
                  <a:cubicBezTo>
                    <a:pt x="17524" y="44331"/>
                    <a:pt x="16901" y="43833"/>
                    <a:pt x="16279" y="43310"/>
                  </a:cubicBezTo>
                  <a:lnTo>
                    <a:pt x="14412" y="41767"/>
                  </a:lnTo>
                  <a:close/>
                  <a:moveTo>
                    <a:pt x="35346" y="0"/>
                  </a:moveTo>
                  <a:lnTo>
                    <a:pt x="34773" y="747"/>
                  </a:lnTo>
                  <a:cubicBezTo>
                    <a:pt x="31886" y="1145"/>
                    <a:pt x="31089" y="1319"/>
                    <a:pt x="31089" y="1319"/>
                  </a:cubicBezTo>
                  <a:lnTo>
                    <a:pt x="29696" y="2066"/>
                  </a:lnTo>
                  <a:lnTo>
                    <a:pt x="19316" y="3161"/>
                  </a:lnTo>
                  <a:lnTo>
                    <a:pt x="18221" y="2937"/>
                  </a:lnTo>
                  <a:lnTo>
                    <a:pt x="18171" y="3808"/>
                  </a:lnTo>
                  <a:cubicBezTo>
                    <a:pt x="11649" y="9732"/>
                    <a:pt x="9907" y="11350"/>
                    <a:pt x="9907" y="11350"/>
                  </a:cubicBezTo>
                  <a:cubicBezTo>
                    <a:pt x="8513" y="11873"/>
                    <a:pt x="7144" y="12446"/>
                    <a:pt x="5825" y="13118"/>
                  </a:cubicBezTo>
                  <a:lnTo>
                    <a:pt x="5900" y="13640"/>
                  </a:lnTo>
                  <a:lnTo>
                    <a:pt x="6422" y="14039"/>
                  </a:lnTo>
                  <a:cubicBezTo>
                    <a:pt x="5626" y="16329"/>
                    <a:pt x="5078" y="18693"/>
                    <a:pt x="4755" y="21108"/>
                  </a:cubicBezTo>
                  <a:cubicBezTo>
                    <a:pt x="4755" y="21108"/>
                    <a:pt x="3062" y="23024"/>
                    <a:pt x="3087" y="23198"/>
                  </a:cubicBezTo>
                  <a:cubicBezTo>
                    <a:pt x="3137" y="23373"/>
                    <a:pt x="3834" y="23821"/>
                    <a:pt x="3834" y="23821"/>
                  </a:cubicBezTo>
                  <a:cubicBezTo>
                    <a:pt x="5427" y="25837"/>
                    <a:pt x="9260" y="28102"/>
                    <a:pt x="11226" y="28326"/>
                  </a:cubicBezTo>
                  <a:cubicBezTo>
                    <a:pt x="11102" y="32757"/>
                    <a:pt x="13641" y="34823"/>
                    <a:pt x="13641" y="34823"/>
                  </a:cubicBezTo>
                  <a:cubicBezTo>
                    <a:pt x="13566" y="38556"/>
                    <a:pt x="13516" y="39178"/>
                    <a:pt x="13516" y="39178"/>
                  </a:cubicBezTo>
                  <a:cubicBezTo>
                    <a:pt x="14039" y="37561"/>
                    <a:pt x="14163" y="34798"/>
                    <a:pt x="14163" y="34798"/>
                  </a:cubicBezTo>
                  <a:lnTo>
                    <a:pt x="14163" y="34798"/>
                  </a:lnTo>
                  <a:cubicBezTo>
                    <a:pt x="14313" y="36714"/>
                    <a:pt x="14263" y="38656"/>
                    <a:pt x="13989" y="40572"/>
                  </a:cubicBezTo>
                  <a:cubicBezTo>
                    <a:pt x="13790" y="40498"/>
                    <a:pt x="13591" y="40373"/>
                    <a:pt x="13417" y="40224"/>
                  </a:cubicBezTo>
                  <a:cubicBezTo>
                    <a:pt x="12894" y="42016"/>
                    <a:pt x="11425" y="44082"/>
                    <a:pt x="11425" y="44082"/>
                  </a:cubicBezTo>
                  <a:cubicBezTo>
                    <a:pt x="10743" y="44001"/>
                    <a:pt x="10061" y="43963"/>
                    <a:pt x="9379" y="43963"/>
                  </a:cubicBezTo>
                  <a:cubicBezTo>
                    <a:pt x="8593" y="43963"/>
                    <a:pt x="7806" y="44014"/>
                    <a:pt x="7020" y="44107"/>
                  </a:cubicBezTo>
                  <a:cubicBezTo>
                    <a:pt x="6752" y="43945"/>
                    <a:pt x="6539" y="43884"/>
                    <a:pt x="6370" y="43884"/>
                  </a:cubicBezTo>
                  <a:cubicBezTo>
                    <a:pt x="5862" y="43884"/>
                    <a:pt x="5750" y="44430"/>
                    <a:pt x="5750" y="44430"/>
                  </a:cubicBezTo>
                  <a:cubicBezTo>
                    <a:pt x="5750" y="44430"/>
                    <a:pt x="75" y="51450"/>
                    <a:pt x="0" y="52769"/>
                  </a:cubicBezTo>
                  <a:cubicBezTo>
                    <a:pt x="2091" y="55756"/>
                    <a:pt x="2888" y="56702"/>
                    <a:pt x="2888" y="56702"/>
                  </a:cubicBezTo>
                  <a:cubicBezTo>
                    <a:pt x="4199" y="56264"/>
                    <a:pt x="5623" y="56077"/>
                    <a:pt x="7100" y="56077"/>
                  </a:cubicBezTo>
                  <a:cubicBezTo>
                    <a:pt x="15688" y="56077"/>
                    <a:pt x="26037" y="62402"/>
                    <a:pt x="26037" y="62402"/>
                  </a:cubicBezTo>
                  <a:cubicBezTo>
                    <a:pt x="24892" y="61356"/>
                    <a:pt x="23672" y="60411"/>
                    <a:pt x="22353" y="59564"/>
                  </a:cubicBezTo>
                  <a:lnTo>
                    <a:pt x="22353" y="59564"/>
                  </a:lnTo>
                  <a:cubicBezTo>
                    <a:pt x="27455" y="62576"/>
                    <a:pt x="30069" y="66285"/>
                    <a:pt x="30069" y="66285"/>
                  </a:cubicBezTo>
                  <a:cubicBezTo>
                    <a:pt x="32185" y="62949"/>
                    <a:pt x="37088" y="58569"/>
                    <a:pt x="37088" y="58569"/>
                  </a:cubicBezTo>
                  <a:cubicBezTo>
                    <a:pt x="35694" y="56702"/>
                    <a:pt x="34076" y="55009"/>
                    <a:pt x="32284" y="53565"/>
                  </a:cubicBezTo>
                  <a:cubicBezTo>
                    <a:pt x="33404" y="51624"/>
                    <a:pt x="33852" y="48911"/>
                    <a:pt x="33852" y="48911"/>
                  </a:cubicBezTo>
                  <a:cubicBezTo>
                    <a:pt x="33852" y="48911"/>
                    <a:pt x="33913" y="48912"/>
                    <a:pt x="34024" y="48912"/>
                  </a:cubicBezTo>
                  <a:cubicBezTo>
                    <a:pt x="34908" y="48912"/>
                    <a:pt x="38947" y="48833"/>
                    <a:pt x="40075" y="47417"/>
                  </a:cubicBezTo>
                  <a:cubicBezTo>
                    <a:pt x="40224" y="46148"/>
                    <a:pt x="40598" y="44903"/>
                    <a:pt x="41170" y="43734"/>
                  </a:cubicBezTo>
                  <a:cubicBezTo>
                    <a:pt x="41942" y="41941"/>
                    <a:pt x="42216" y="39975"/>
                    <a:pt x="41992" y="38033"/>
                  </a:cubicBezTo>
                  <a:cubicBezTo>
                    <a:pt x="41942" y="37934"/>
                    <a:pt x="42714" y="34399"/>
                    <a:pt x="43037" y="32931"/>
                  </a:cubicBezTo>
                  <a:lnTo>
                    <a:pt x="43361" y="32408"/>
                  </a:lnTo>
                  <a:cubicBezTo>
                    <a:pt x="45277" y="32060"/>
                    <a:pt x="46447" y="29073"/>
                    <a:pt x="46796" y="27131"/>
                  </a:cubicBezTo>
                  <a:lnTo>
                    <a:pt x="46845" y="27131"/>
                  </a:lnTo>
                  <a:cubicBezTo>
                    <a:pt x="46845" y="27106"/>
                    <a:pt x="46845" y="27081"/>
                    <a:pt x="46845" y="27057"/>
                  </a:cubicBezTo>
                  <a:cubicBezTo>
                    <a:pt x="46870" y="26982"/>
                    <a:pt x="46870" y="26882"/>
                    <a:pt x="46895" y="26783"/>
                  </a:cubicBezTo>
                  <a:lnTo>
                    <a:pt x="46895" y="26758"/>
                  </a:lnTo>
                  <a:lnTo>
                    <a:pt x="46895" y="26708"/>
                  </a:lnTo>
                  <a:lnTo>
                    <a:pt x="46895" y="26609"/>
                  </a:lnTo>
                  <a:lnTo>
                    <a:pt x="46895" y="26584"/>
                  </a:lnTo>
                  <a:lnTo>
                    <a:pt x="46895" y="26434"/>
                  </a:lnTo>
                  <a:lnTo>
                    <a:pt x="46895" y="26160"/>
                  </a:lnTo>
                  <a:lnTo>
                    <a:pt x="46870" y="26160"/>
                  </a:lnTo>
                  <a:cubicBezTo>
                    <a:pt x="46920" y="25314"/>
                    <a:pt x="46845" y="24642"/>
                    <a:pt x="46547" y="24194"/>
                  </a:cubicBezTo>
                  <a:cubicBezTo>
                    <a:pt x="46696" y="24095"/>
                    <a:pt x="46821" y="23945"/>
                    <a:pt x="46920" y="23796"/>
                  </a:cubicBezTo>
                  <a:cubicBezTo>
                    <a:pt x="47318" y="23622"/>
                    <a:pt x="47642" y="23298"/>
                    <a:pt x="47791" y="22875"/>
                  </a:cubicBezTo>
                  <a:lnTo>
                    <a:pt x="47592" y="22676"/>
                  </a:lnTo>
                  <a:lnTo>
                    <a:pt x="47558" y="22624"/>
                  </a:lnTo>
                  <a:lnTo>
                    <a:pt x="47558" y="22624"/>
                  </a:lnTo>
                  <a:cubicBezTo>
                    <a:pt x="47569" y="22633"/>
                    <a:pt x="47581" y="22642"/>
                    <a:pt x="47592" y="22651"/>
                  </a:cubicBezTo>
                  <a:cubicBezTo>
                    <a:pt x="47579" y="22639"/>
                    <a:pt x="47566" y="22628"/>
                    <a:pt x="47553" y="22617"/>
                  </a:cubicBezTo>
                  <a:lnTo>
                    <a:pt x="47553" y="22617"/>
                  </a:lnTo>
                  <a:lnTo>
                    <a:pt x="47393" y="22377"/>
                  </a:lnTo>
                  <a:cubicBezTo>
                    <a:pt x="46373" y="21307"/>
                    <a:pt x="45252" y="20311"/>
                    <a:pt x="44058" y="19440"/>
                  </a:cubicBezTo>
                  <a:cubicBezTo>
                    <a:pt x="44107" y="18494"/>
                    <a:pt x="44058" y="17598"/>
                    <a:pt x="44058" y="17598"/>
                  </a:cubicBezTo>
                  <a:cubicBezTo>
                    <a:pt x="43759" y="16727"/>
                    <a:pt x="43361" y="15905"/>
                    <a:pt x="42888" y="15134"/>
                  </a:cubicBezTo>
                  <a:lnTo>
                    <a:pt x="43411" y="13590"/>
                  </a:lnTo>
                  <a:lnTo>
                    <a:pt x="44356" y="12271"/>
                  </a:lnTo>
                  <a:lnTo>
                    <a:pt x="44904" y="6795"/>
                  </a:lnTo>
                  <a:lnTo>
                    <a:pt x="43635" y="6845"/>
                  </a:lnTo>
                  <a:cubicBezTo>
                    <a:pt x="41320" y="4729"/>
                    <a:pt x="38806" y="2838"/>
                    <a:pt x="36117" y="1195"/>
                  </a:cubicBezTo>
                  <a:lnTo>
                    <a:pt x="35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3"/>
          <p:cNvGrpSpPr/>
          <p:nvPr/>
        </p:nvGrpSpPr>
        <p:grpSpPr>
          <a:xfrm rot="545337">
            <a:off x="6383335" y="2325679"/>
            <a:ext cx="2284739" cy="1525802"/>
            <a:chOff x="6729760" y="2445640"/>
            <a:chExt cx="1922826" cy="1284002"/>
          </a:xfrm>
        </p:grpSpPr>
        <p:grpSp>
          <p:nvGrpSpPr>
            <p:cNvPr id="716" name="Google Shape;716;p33"/>
            <p:cNvGrpSpPr/>
            <p:nvPr/>
          </p:nvGrpSpPr>
          <p:grpSpPr>
            <a:xfrm rot="647635">
              <a:off x="6820263" y="2616664"/>
              <a:ext cx="1742512" cy="941941"/>
              <a:chOff x="7655477" y="2698016"/>
              <a:chExt cx="2083859" cy="1126461"/>
            </a:xfrm>
          </p:grpSpPr>
          <p:sp>
            <p:nvSpPr>
              <p:cNvPr id="717" name="Google Shape;717;p33"/>
              <p:cNvSpPr/>
              <p:nvPr/>
            </p:nvSpPr>
            <p:spPr>
              <a:xfrm>
                <a:off x="8836808" y="2794655"/>
                <a:ext cx="146084" cy="52708"/>
              </a:xfrm>
              <a:custGeom>
                <a:rect b="b" l="l" r="r" t="t"/>
                <a:pathLst>
                  <a:path extrusionOk="0" h="1195" w="3312">
                    <a:moveTo>
                      <a:pt x="51" y="0"/>
                    </a:moveTo>
                    <a:cubicBezTo>
                      <a:pt x="26" y="25"/>
                      <a:pt x="26" y="25"/>
                      <a:pt x="1" y="50"/>
                    </a:cubicBezTo>
                    <a:cubicBezTo>
                      <a:pt x="1" y="75"/>
                      <a:pt x="1" y="100"/>
                      <a:pt x="26" y="125"/>
                    </a:cubicBezTo>
                    <a:cubicBezTo>
                      <a:pt x="548" y="349"/>
                      <a:pt x="1071" y="573"/>
                      <a:pt x="1619" y="747"/>
                    </a:cubicBezTo>
                    <a:cubicBezTo>
                      <a:pt x="2141" y="921"/>
                      <a:pt x="2689" y="1071"/>
                      <a:pt x="3237" y="1195"/>
                    </a:cubicBezTo>
                    <a:cubicBezTo>
                      <a:pt x="3262" y="1195"/>
                      <a:pt x="3286" y="1170"/>
                      <a:pt x="3311" y="1145"/>
                    </a:cubicBezTo>
                    <a:cubicBezTo>
                      <a:pt x="3311" y="1120"/>
                      <a:pt x="3286" y="1095"/>
                      <a:pt x="3262" y="1095"/>
                    </a:cubicBezTo>
                    <a:cubicBezTo>
                      <a:pt x="2764" y="846"/>
                      <a:pt x="2241" y="647"/>
                      <a:pt x="1693" y="473"/>
                    </a:cubicBezTo>
                    <a:cubicBezTo>
                      <a:pt x="1171" y="274"/>
                      <a:pt x="623" y="125"/>
                      <a:pt x="51" y="25"/>
                    </a:cubicBezTo>
                    <a:lnTo>
                      <a:pt x="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7886071" y="3398487"/>
                <a:ext cx="133954" cy="94566"/>
              </a:xfrm>
              <a:custGeom>
                <a:rect b="b" l="l" r="r" t="t"/>
                <a:pathLst>
                  <a:path extrusionOk="0" h="2144" w="3037">
                    <a:moveTo>
                      <a:pt x="2763" y="0"/>
                    </a:moveTo>
                    <a:cubicBezTo>
                      <a:pt x="2738" y="0"/>
                      <a:pt x="2713" y="50"/>
                      <a:pt x="2713" y="75"/>
                    </a:cubicBezTo>
                    <a:cubicBezTo>
                      <a:pt x="2713" y="423"/>
                      <a:pt x="2564" y="747"/>
                      <a:pt x="2315" y="996"/>
                    </a:cubicBezTo>
                    <a:cubicBezTo>
                      <a:pt x="1917" y="1419"/>
                      <a:pt x="1344" y="1668"/>
                      <a:pt x="747" y="1668"/>
                    </a:cubicBezTo>
                    <a:cubicBezTo>
                      <a:pt x="523" y="1668"/>
                      <a:pt x="299" y="1643"/>
                      <a:pt x="75" y="1593"/>
                    </a:cubicBezTo>
                    <a:cubicBezTo>
                      <a:pt x="50" y="1593"/>
                      <a:pt x="25" y="1593"/>
                      <a:pt x="25" y="1618"/>
                    </a:cubicBezTo>
                    <a:cubicBezTo>
                      <a:pt x="0" y="1643"/>
                      <a:pt x="0" y="1668"/>
                      <a:pt x="25" y="1668"/>
                    </a:cubicBezTo>
                    <a:cubicBezTo>
                      <a:pt x="352" y="1971"/>
                      <a:pt x="765" y="2143"/>
                      <a:pt x="1205" y="2143"/>
                    </a:cubicBezTo>
                    <a:cubicBezTo>
                      <a:pt x="1235" y="2143"/>
                      <a:pt x="1265" y="2142"/>
                      <a:pt x="1294" y="2141"/>
                    </a:cubicBezTo>
                    <a:cubicBezTo>
                      <a:pt x="2016" y="2116"/>
                      <a:pt x="2639" y="1743"/>
                      <a:pt x="3012" y="1145"/>
                    </a:cubicBezTo>
                    <a:cubicBezTo>
                      <a:pt x="3037" y="747"/>
                      <a:pt x="2987" y="374"/>
                      <a:pt x="2813" y="50"/>
                    </a:cubicBezTo>
                    <a:cubicBezTo>
                      <a:pt x="2813" y="25"/>
                      <a:pt x="2788" y="0"/>
                      <a:pt x="2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7893745" y="3380932"/>
                <a:ext cx="79085" cy="61795"/>
              </a:xfrm>
              <a:custGeom>
                <a:rect b="b" l="l" r="r" t="t"/>
                <a:pathLst>
                  <a:path extrusionOk="0" h="1401" w="1793">
                    <a:moveTo>
                      <a:pt x="872" y="0"/>
                    </a:moveTo>
                    <a:cubicBezTo>
                      <a:pt x="797" y="0"/>
                      <a:pt x="722" y="25"/>
                      <a:pt x="672" y="25"/>
                    </a:cubicBezTo>
                    <a:cubicBezTo>
                      <a:pt x="648" y="25"/>
                      <a:pt x="623" y="50"/>
                      <a:pt x="623" y="75"/>
                    </a:cubicBezTo>
                    <a:cubicBezTo>
                      <a:pt x="623" y="100"/>
                      <a:pt x="623" y="124"/>
                      <a:pt x="648" y="124"/>
                    </a:cubicBezTo>
                    <a:cubicBezTo>
                      <a:pt x="772" y="174"/>
                      <a:pt x="847" y="299"/>
                      <a:pt x="847" y="423"/>
                    </a:cubicBezTo>
                    <a:cubicBezTo>
                      <a:pt x="847" y="622"/>
                      <a:pt x="598" y="797"/>
                      <a:pt x="299" y="797"/>
                    </a:cubicBezTo>
                    <a:cubicBezTo>
                      <a:pt x="224" y="797"/>
                      <a:pt x="150" y="797"/>
                      <a:pt x="75" y="772"/>
                    </a:cubicBezTo>
                    <a:lnTo>
                      <a:pt x="50" y="772"/>
                    </a:lnTo>
                    <a:cubicBezTo>
                      <a:pt x="25" y="772"/>
                      <a:pt x="25" y="772"/>
                      <a:pt x="0" y="797"/>
                    </a:cubicBezTo>
                    <a:cubicBezTo>
                      <a:pt x="0" y="797"/>
                      <a:pt x="0" y="821"/>
                      <a:pt x="0" y="846"/>
                    </a:cubicBezTo>
                    <a:cubicBezTo>
                      <a:pt x="137" y="1165"/>
                      <a:pt x="461" y="1400"/>
                      <a:pt x="800" y="1400"/>
                    </a:cubicBezTo>
                    <a:cubicBezTo>
                      <a:pt x="832" y="1400"/>
                      <a:pt x="864" y="1398"/>
                      <a:pt x="896" y="1394"/>
                    </a:cubicBezTo>
                    <a:cubicBezTo>
                      <a:pt x="1394" y="1394"/>
                      <a:pt x="1792" y="1095"/>
                      <a:pt x="1792" y="697"/>
                    </a:cubicBezTo>
                    <a:cubicBezTo>
                      <a:pt x="1792" y="299"/>
                      <a:pt x="1369" y="0"/>
                      <a:pt x="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8047460" y="2985685"/>
                <a:ext cx="601670" cy="532510"/>
              </a:xfrm>
              <a:custGeom>
                <a:rect b="b" l="l" r="r" t="t"/>
                <a:pathLst>
                  <a:path extrusionOk="0" h="12073" w="13641">
                    <a:moveTo>
                      <a:pt x="11998" y="4804"/>
                    </a:moveTo>
                    <a:lnTo>
                      <a:pt x="11998" y="4804"/>
                    </a:lnTo>
                    <a:cubicBezTo>
                      <a:pt x="11973" y="5003"/>
                      <a:pt x="11898" y="5227"/>
                      <a:pt x="11848" y="5426"/>
                    </a:cubicBezTo>
                    <a:lnTo>
                      <a:pt x="11798" y="5526"/>
                    </a:lnTo>
                    <a:cubicBezTo>
                      <a:pt x="11774" y="5601"/>
                      <a:pt x="11749" y="5675"/>
                      <a:pt x="11724" y="5775"/>
                    </a:cubicBezTo>
                    <a:cubicBezTo>
                      <a:pt x="11674" y="5850"/>
                      <a:pt x="11649" y="5924"/>
                      <a:pt x="11599" y="6024"/>
                    </a:cubicBezTo>
                    <a:lnTo>
                      <a:pt x="11574" y="6099"/>
                    </a:lnTo>
                    <a:lnTo>
                      <a:pt x="11525" y="6198"/>
                    </a:lnTo>
                    <a:cubicBezTo>
                      <a:pt x="11475" y="6273"/>
                      <a:pt x="11425" y="6347"/>
                      <a:pt x="11375" y="6447"/>
                    </a:cubicBezTo>
                    <a:cubicBezTo>
                      <a:pt x="11326" y="6522"/>
                      <a:pt x="11276" y="6596"/>
                      <a:pt x="11226" y="6671"/>
                    </a:cubicBezTo>
                    <a:lnTo>
                      <a:pt x="11201" y="6746"/>
                    </a:lnTo>
                    <a:cubicBezTo>
                      <a:pt x="11077" y="6920"/>
                      <a:pt x="10952" y="7094"/>
                      <a:pt x="10803" y="7244"/>
                    </a:cubicBezTo>
                    <a:cubicBezTo>
                      <a:pt x="10902" y="7069"/>
                      <a:pt x="11027" y="6870"/>
                      <a:pt x="11151" y="6696"/>
                    </a:cubicBezTo>
                    <a:lnTo>
                      <a:pt x="11176" y="6646"/>
                    </a:lnTo>
                    <a:cubicBezTo>
                      <a:pt x="11226" y="6547"/>
                      <a:pt x="11276" y="6472"/>
                      <a:pt x="11326" y="6397"/>
                    </a:cubicBezTo>
                    <a:cubicBezTo>
                      <a:pt x="11350" y="6323"/>
                      <a:pt x="11400" y="6223"/>
                      <a:pt x="11450" y="6148"/>
                    </a:cubicBezTo>
                    <a:lnTo>
                      <a:pt x="11500" y="6074"/>
                    </a:lnTo>
                    <a:lnTo>
                      <a:pt x="11525" y="5974"/>
                    </a:lnTo>
                    <a:cubicBezTo>
                      <a:pt x="11574" y="5899"/>
                      <a:pt x="11599" y="5825"/>
                      <a:pt x="11649" y="5725"/>
                    </a:cubicBezTo>
                    <a:cubicBezTo>
                      <a:pt x="11674" y="5651"/>
                      <a:pt x="11749" y="5501"/>
                      <a:pt x="11774" y="5402"/>
                    </a:cubicBezTo>
                    <a:cubicBezTo>
                      <a:pt x="11848" y="5202"/>
                      <a:pt x="11948" y="4978"/>
                      <a:pt x="11998" y="4804"/>
                    </a:cubicBezTo>
                    <a:close/>
                    <a:moveTo>
                      <a:pt x="8289" y="9459"/>
                    </a:moveTo>
                    <a:lnTo>
                      <a:pt x="8289" y="9459"/>
                    </a:lnTo>
                    <a:cubicBezTo>
                      <a:pt x="8015" y="9658"/>
                      <a:pt x="7716" y="9832"/>
                      <a:pt x="7418" y="9982"/>
                    </a:cubicBezTo>
                    <a:cubicBezTo>
                      <a:pt x="7243" y="10081"/>
                      <a:pt x="7069" y="10131"/>
                      <a:pt x="6920" y="10206"/>
                    </a:cubicBezTo>
                    <a:cubicBezTo>
                      <a:pt x="6746" y="10255"/>
                      <a:pt x="6571" y="10330"/>
                      <a:pt x="6347" y="10380"/>
                    </a:cubicBezTo>
                    <a:cubicBezTo>
                      <a:pt x="6148" y="10454"/>
                      <a:pt x="5974" y="10504"/>
                      <a:pt x="5800" y="10554"/>
                    </a:cubicBezTo>
                    <a:cubicBezTo>
                      <a:pt x="5625" y="10604"/>
                      <a:pt x="5426" y="10629"/>
                      <a:pt x="5252" y="10678"/>
                    </a:cubicBezTo>
                    <a:cubicBezTo>
                      <a:pt x="4929" y="10728"/>
                      <a:pt x="4605" y="10778"/>
                      <a:pt x="4256" y="10803"/>
                    </a:cubicBezTo>
                    <a:cubicBezTo>
                      <a:pt x="4580" y="10753"/>
                      <a:pt x="4904" y="10678"/>
                      <a:pt x="5227" y="10604"/>
                    </a:cubicBezTo>
                    <a:cubicBezTo>
                      <a:pt x="5401" y="10579"/>
                      <a:pt x="5601" y="10529"/>
                      <a:pt x="5775" y="10479"/>
                    </a:cubicBezTo>
                    <a:cubicBezTo>
                      <a:pt x="5974" y="10430"/>
                      <a:pt x="6148" y="10355"/>
                      <a:pt x="6322" y="10305"/>
                    </a:cubicBezTo>
                    <a:cubicBezTo>
                      <a:pt x="6522" y="10255"/>
                      <a:pt x="6721" y="10181"/>
                      <a:pt x="6895" y="10131"/>
                    </a:cubicBezTo>
                    <a:cubicBezTo>
                      <a:pt x="7044" y="10081"/>
                      <a:pt x="7243" y="10006"/>
                      <a:pt x="7393" y="9932"/>
                    </a:cubicBezTo>
                    <a:cubicBezTo>
                      <a:pt x="7716" y="9782"/>
                      <a:pt x="7990" y="9633"/>
                      <a:pt x="8289" y="9459"/>
                    </a:cubicBezTo>
                    <a:close/>
                    <a:moveTo>
                      <a:pt x="8513" y="0"/>
                    </a:moveTo>
                    <a:cubicBezTo>
                      <a:pt x="8488" y="0"/>
                      <a:pt x="8463" y="0"/>
                      <a:pt x="8463" y="25"/>
                    </a:cubicBezTo>
                    <a:cubicBezTo>
                      <a:pt x="8463" y="50"/>
                      <a:pt x="8463" y="75"/>
                      <a:pt x="8488" y="100"/>
                    </a:cubicBezTo>
                    <a:cubicBezTo>
                      <a:pt x="10181" y="1220"/>
                      <a:pt x="10902" y="2240"/>
                      <a:pt x="11201" y="2888"/>
                    </a:cubicBezTo>
                    <a:cubicBezTo>
                      <a:pt x="11375" y="3261"/>
                      <a:pt x="11475" y="3659"/>
                      <a:pt x="11450" y="4082"/>
                    </a:cubicBezTo>
                    <a:cubicBezTo>
                      <a:pt x="11425" y="4107"/>
                      <a:pt x="11450" y="4132"/>
                      <a:pt x="11475" y="4132"/>
                    </a:cubicBezTo>
                    <a:lnTo>
                      <a:pt x="11500" y="4132"/>
                    </a:lnTo>
                    <a:cubicBezTo>
                      <a:pt x="11525" y="4132"/>
                      <a:pt x="11550" y="4132"/>
                      <a:pt x="11550" y="4107"/>
                    </a:cubicBezTo>
                    <a:cubicBezTo>
                      <a:pt x="11574" y="4008"/>
                      <a:pt x="11599" y="3908"/>
                      <a:pt x="11624" y="3809"/>
                    </a:cubicBezTo>
                    <a:lnTo>
                      <a:pt x="11624" y="3809"/>
                    </a:lnTo>
                    <a:cubicBezTo>
                      <a:pt x="11749" y="6074"/>
                      <a:pt x="9957" y="7692"/>
                      <a:pt x="9957" y="7716"/>
                    </a:cubicBezTo>
                    <a:cubicBezTo>
                      <a:pt x="9932" y="7741"/>
                      <a:pt x="9932" y="7741"/>
                      <a:pt x="9932" y="7766"/>
                    </a:cubicBezTo>
                    <a:cubicBezTo>
                      <a:pt x="9932" y="8289"/>
                      <a:pt x="9757" y="8538"/>
                      <a:pt x="9409" y="8538"/>
                    </a:cubicBezTo>
                    <a:cubicBezTo>
                      <a:pt x="9309" y="8538"/>
                      <a:pt x="9185" y="8513"/>
                      <a:pt x="9085" y="8488"/>
                    </a:cubicBezTo>
                    <a:lnTo>
                      <a:pt x="9011" y="8488"/>
                    </a:lnTo>
                    <a:cubicBezTo>
                      <a:pt x="7517" y="9708"/>
                      <a:pt x="5625" y="10405"/>
                      <a:pt x="3684" y="10430"/>
                    </a:cubicBezTo>
                    <a:cubicBezTo>
                      <a:pt x="3410" y="10430"/>
                      <a:pt x="3111" y="10430"/>
                      <a:pt x="2838" y="10405"/>
                    </a:cubicBezTo>
                    <a:lnTo>
                      <a:pt x="2813" y="10405"/>
                    </a:lnTo>
                    <a:cubicBezTo>
                      <a:pt x="2788" y="10430"/>
                      <a:pt x="2788" y="10454"/>
                      <a:pt x="2813" y="10479"/>
                    </a:cubicBezTo>
                    <a:cubicBezTo>
                      <a:pt x="2838" y="10554"/>
                      <a:pt x="2838" y="10654"/>
                      <a:pt x="2788" y="10728"/>
                    </a:cubicBezTo>
                    <a:cubicBezTo>
                      <a:pt x="2415" y="11351"/>
                      <a:pt x="75" y="11649"/>
                      <a:pt x="50" y="11649"/>
                    </a:cubicBezTo>
                    <a:cubicBezTo>
                      <a:pt x="25" y="11649"/>
                      <a:pt x="0" y="11674"/>
                      <a:pt x="0" y="11699"/>
                    </a:cubicBezTo>
                    <a:cubicBezTo>
                      <a:pt x="0" y="11724"/>
                      <a:pt x="25" y="11749"/>
                      <a:pt x="50" y="11749"/>
                    </a:cubicBezTo>
                    <a:cubicBezTo>
                      <a:pt x="1145" y="11973"/>
                      <a:pt x="2265" y="12072"/>
                      <a:pt x="3385" y="12072"/>
                    </a:cubicBezTo>
                    <a:cubicBezTo>
                      <a:pt x="3933" y="12072"/>
                      <a:pt x="4505" y="12023"/>
                      <a:pt x="5078" y="11898"/>
                    </a:cubicBezTo>
                    <a:cubicBezTo>
                      <a:pt x="5078" y="11898"/>
                      <a:pt x="5103" y="11898"/>
                      <a:pt x="5103" y="11873"/>
                    </a:cubicBezTo>
                    <a:cubicBezTo>
                      <a:pt x="5103" y="11848"/>
                      <a:pt x="5103" y="11823"/>
                      <a:pt x="5103" y="11823"/>
                    </a:cubicBezTo>
                    <a:cubicBezTo>
                      <a:pt x="5028" y="11749"/>
                      <a:pt x="4953" y="11649"/>
                      <a:pt x="4978" y="11575"/>
                    </a:cubicBezTo>
                    <a:cubicBezTo>
                      <a:pt x="5003" y="11500"/>
                      <a:pt x="5202" y="11425"/>
                      <a:pt x="5451" y="11425"/>
                    </a:cubicBezTo>
                    <a:cubicBezTo>
                      <a:pt x="5775" y="11425"/>
                      <a:pt x="6049" y="11500"/>
                      <a:pt x="6074" y="11599"/>
                    </a:cubicBezTo>
                    <a:cubicBezTo>
                      <a:pt x="6098" y="11649"/>
                      <a:pt x="6074" y="11699"/>
                      <a:pt x="5999" y="11774"/>
                    </a:cubicBezTo>
                    <a:cubicBezTo>
                      <a:pt x="5974" y="11799"/>
                      <a:pt x="5974" y="11823"/>
                      <a:pt x="5999" y="11848"/>
                    </a:cubicBezTo>
                    <a:cubicBezTo>
                      <a:pt x="5999" y="11848"/>
                      <a:pt x="6024" y="11873"/>
                      <a:pt x="6049" y="11873"/>
                    </a:cubicBezTo>
                    <a:cubicBezTo>
                      <a:pt x="9683" y="10977"/>
                      <a:pt x="11475" y="9085"/>
                      <a:pt x="11475" y="9061"/>
                    </a:cubicBezTo>
                    <a:cubicBezTo>
                      <a:pt x="11500" y="9061"/>
                      <a:pt x="11500" y="9011"/>
                      <a:pt x="11475" y="8986"/>
                    </a:cubicBezTo>
                    <a:lnTo>
                      <a:pt x="11400" y="8986"/>
                    </a:lnTo>
                    <a:cubicBezTo>
                      <a:pt x="11151" y="9135"/>
                      <a:pt x="10927" y="9260"/>
                      <a:pt x="10753" y="9359"/>
                    </a:cubicBezTo>
                    <a:cubicBezTo>
                      <a:pt x="12172" y="8189"/>
                      <a:pt x="13143" y="6273"/>
                      <a:pt x="13167" y="6248"/>
                    </a:cubicBezTo>
                    <a:cubicBezTo>
                      <a:pt x="13167" y="6223"/>
                      <a:pt x="13167" y="6198"/>
                      <a:pt x="13143" y="6173"/>
                    </a:cubicBezTo>
                    <a:lnTo>
                      <a:pt x="13118" y="6173"/>
                    </a:lnTo>
                    <a:cubicBezTo>
                      <a:pt x="13093" y="6198"/>
                      <a:pt x="13068" y="6198"/>
                      <a:pt x="13068" y="6198"/>
                    </a:cubicBezTo>
                    <a:cubicBezTo>
                      <a:pt x="12943" y="6372"/>
                      <a:pt x="12819" y="6522"/>
                      <a:pt x="12670" y="6696"/>
                    </a:cubicBezTo>
                    <a:cubicBezTo>
                      <a:pt x="13640" y="4829"/>
                      <a:pt x="13591" y="4132"/>
                      <a:pt x="13591" y="4107"/>
                    </a:cubicBezTo>
                    <a:cubicBezTo>
                      <a:pt x="13591" y="4082"/>
                      <a:pt x="13591" y="4082"/>
                      <a:pt x="13591" y="4082"/>
                    </a:cubicBezTo>
                    <a:cubicBezTo>
                      <a:pt x="11898" y="2116"/>
                      <a:pt x="8588" y="0"/>
                      <a:pt x="8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8043049" y="2698016"/>
                <a:ext cx="704882" cy="286611"/>
              </a:xfrm>
              <a:custGeom>
                <a:rect b="b" l="l" r="r" t="t"/>
                <a:pathLst>
                  <a:path extrusionOk="0" h="6498" w="15981">
                    <a:moveTo>
                      <a:pt x="8314" y="3958"/>
                    </a:moveTo>
                    <a:lnTo>
                      <a:pt x="8314" y="3958"/>
                    </a:lnTo>
                    <a:cubicBezTo>
                      <a:pt x="8464" y="4008"/>
                      <a:pt x="8588" y="4083"/>
                      <a:pt x="8737" y="4158"/>
                    </a:cubicBezTo>
                    <a:lnTo>
                      <a:pt x="8812" y="4207"/>
                    </a:lnTo>
                    <a:lnTo>
                      <a:pt x="8961" y="4282"/>
                    </a:lnTo>
                    <a:lnTo>
                      <a:pt x="9185" y="4431"/>
                    </a:lnTo>
                    <a:lnTo>
                      <a:pt x="9409" y="4581"/>
                    </a:lnTo>
                    <a:lnTo>
                      <a:pt x="9608" y="4755"/>
                    </a:lnTo>
                    <a:cubicBezTo>
                      <a:pt x="9733" y="4855"/>
                      <a:pt x="9857" y="4954"/>
                      <a:pt x="9957" y="5054"/>
                    </a:cubicBezTo>
                    <a:lnTo>
                      <a:pt x="9360" y="4655"/>
                    </a:lnTo>
                    <a:lnTo>
                      <a:pt x="8314" y="3958"/>
                    </a:lnTo>
                    <a:close/>
                    <a:moveTo>
                      <a:pt x="7916" y="4232"/>
                    </a:moveTo>
                    <a:lnTo>
                      <a:pt x="7916" y="4232"/>
                    </a:lnTo>
                    <a:cubicBezTo>
                      <a:pt x="8264" y="4382"/>
                      <a:pt x="8613" y="4581"/>
                      <a:pt x="8961" y="4780"/>
                    </a:cubicBezTo>
                    <a:cubicBezTo>
                      <a:pt x="9136" y="4879"/>
                      <a:pt x="9335" y="5004"/>
                      <a:pt x="9534" y="5128"/>
                    </a:cubicBezTo>
                    <a:cubicBezTo>
                      <a:pt x="9733" y="5253"/>
                      <a:pt x="9907" y="5377"/>
                      <a:pt x="10106" y="5502"/>
                    </a:cubicBezTo>
                    <a:lnTo>
                      <a:pt x="10330" y="5676"/>
                    </a:lnTo>
                    <a:lnTo>
                      <a:pt x="10480" y="5776"/>
                    </a:lnTo>
                    <a:cubicBezTo>
                      <a:pt x="10505" y="5800"/>
                      <a:pt x="10505" y="5800"/>
                      <a:pt x="10529" y="5800"/>
                    </a:cubicBezTo>
                    <a:lnTo>
                      <a:pt x="10554" y="5800"/>
                    </a:lnTo>
                    <a:lnTo>
                      <a:pt x="10579" y="5776"/>
                    </a:lnTo>
                    <a:cubicBezTo>
                      <a:pt x="10729" y="5601"/>
                      <a:pt x="10903" y="5452"/>
                      <a:pt x="11052" y="5303"/>
                    </a:cubicBezTo>
                    <a:cubicBezTo>
                      <a:pt x="11376" y="5054"/>
                      <a:pt x="11674" y="4780"/>
                      <a:pt x="11973" y="4556"/>
                    </a:cubicBezTo>
                    <a:lnTo>
                      <a:pt x="11973" y="4556"/>
                    </a:lnTo>
                    <a:cubicBezTo>
                      <a:pt x="11650" y="4830"/>
                      <a:pt x="11376" y="5103"/>
                      <a:pt x="11102" y="5377"/>
                    </a:cubicBezTo>
                    <a:cubicBezTo>
                      <a:pt x="10978" y="5477"/>
                      <a:pt x="10853" y="5601"/>
                      <a:pt x="10729" y="5751"/>
                    </a:cubicBezTo>
                    <a:lnTo>
                      <a:pt x="10529" y="5925"/>
                    </a:lnTo>
                    <a:lnTo>
                      <a:pt x="10281" y="5751"/>
                    </a:lnTo>
                    <a:lnTo>
                      <a:pt x="10057" y="5576"/>
                    </a:lnTo>
                    <a:cubicBezTo>
                      <a:pt x="9857" y="5452"/>
                      <a:pt x="9683" y="5327"/>
                      <a:pt x="9484" y="5203"/>
                    </a:cubicBezTo>
                    <a:cubicBezTo>
                      <a:pt x="9285" y="5079"/>
                      <a:pt x="9111" y="4954"/>
                      <a:pt x="8936" y="4855"/>
                    </a:cubicBezTo>
                    <a:cubicBezTo>
                      <a:pt x="8613" y="4631"/>
                      <a:pt x="8264" y="4431"/>
                      <a:pt x="7916" y="4232"/>
                    </a:cubicBezTo>
                    <a:close/>
                    <a:moveTo>
                      <a:pt x="7244" y="1"/>
                    </a:moveTo>
                    <a:cubicBezTo>
                      <a:pt x="6721" y="150"/>
                      <a:pt x="6248" y="449"/>
                      <a:pt x="5900" y="872"/>
                    </a:cubicBezTo>
                    <a:cubicBezTo>
                      <a:pt x="5551" y="1270"/>
                      <a:pt x="5128" y="1594"/>
                      <a:pt x="4655" y="1843"/>
                    </a:cubicBezTo>
                    <a:cubicBezTo>
                      <a:pt x="4829" y="1668"/>
                      <a:pt x="4954" y="1519"/>
                      <a:pt x="5103" y="1345"/>
                    </a:cubicBezTo>
                    <a:cubicBezTo>
                      <a:pt x="5103" y="1320"/>
                      <a:pt x="5103" y="1295"/>
                      <a:pt x="5103" y="1270"/>
                    </a:cubicBezTo>
                    <a:cubicBezTo>
                      <a:pt x="5078" y="1245"/>
                      <a:pt x="5078" y="1245"/>
                      <a:pt x="5053" y="1245"/>
                    </a:cubicBezTo>
                    <a:lnTo>
                      <a:pt x="5029" y="1245"/>
                    </a:lnTo>
                    <a:cubicBezTo>
                      <a:pt x="4307" y="1668"/>
                      <a:pt x="3485" y="1917"/>
                      <a:pt x="2639" y="1967"/>
                    </a:cubicBezTo>
                    <a:lnTo>
                      <a:pt x="2515" y="1967"/>
                    </a:lnTo>
                    <a:cubicBezTo>
                      <a:pt x="1544" y="2266"/>
                      <a:pt x="673" y="2863"/>
                      <a:pt x="25" y="3660"/>
                    </a:cubicBezTo>
                    <a:cubicBezTo>
                      <a:pt x="1" y="3660"/>
                      <a:pt x="1" y="3710"/>
                      <a:pt x="25" y="3710"/>
                    </a:cubicBezTo>
                    <a:cubicBezTo>
                      <a:pt x="25" y="3734"/>
                      <a:pt x="50" y="3759"/>
                      <a:pt x="75" y="3759"/>
                    </a:cubicBezTo>
                    <a:lnTo>
                      <a:pt x="100" y="3759"/>
                    </a:lnTo>
                    <a:cubicBezTo>
                      <a:pt x="100" y="3759"/>
                      <a:pt x="697" y="3461"/>
                      <a:pt x="1992" y="3411"/>
                    </a:cubicBezTo>
                    <a:cubicBezTo>
                      <a:pt x="3411" y="3436"/>
                      <a:pt x="4829" y="3660"/>
                      <a:pt x="6174" y="4133"/>
                    </a:cubicBezTo>
                    <a:lnTo>
                      <a:pt x="6198" y="4133"/>
                    </a:lnTo>
                    <a:cubicBezTo>
                      <a:pt x="6223" y="4133"/>
                      <a:pt x="6248" y="4108"/>
                      <a:pt x="6248" y="4083"/>
                    </a:cubicBezTo>
                    <a:cubicBezTo>
                      <a:pt x="6248" y="4058"/>
                      <a:pt x="6248" y="4033"/>
                      <a:pt x="6223" y="4033"/>
                    </a:cubicBezTo>
                    <a:cubicBezTo>
                      <a:pt x="6149" y="3958"/>
                      <a:pt x="6049" y="3909"/>
                      <a:pt x="5950" y="3859"/>
                    </a:cubicBezTo>
                    <a:lnTo>
                      <a:pt x="5950" y="3859"/>
                    </a:lnTo>
                    <a:cubicBezTo>
                      <a:pt x="7567" y="4631"/>
                      <a:pt x="9111" y="5502"/>
                      <a:pt x="10629" y="6497"/>
                    </a:cubicBezTo>
                    <a:lnTo>
                      <a:pt x="10654" y="6497"/>
                    </a:lnTo>
                    <a:cubicBezTo>
                      <a:pt x="10654" y="6472"/>
                      <a:pt x="10679" y="6472"/>
                      <a:pt x="10679" y="6472"/>
                    </a:cubicBezTo>
                    <a:cubicBezTo>
                      <a:pt x="10679" y="6448"/>
                      <a:pt x="11998" y="5029"/>
                      <a:pt x="13442" y="3710"/>
                    </a:cubicBezTo>
                    <a:cubicBezTo>
                      <a:pt x="13467" y="3685"/>
                      <a:pt x="13467" y="3685"/>
                      <a:pt x="13442" y="3660"/>
                    </a:cubicBezTo>
                    <a:cubicBezTo>
                      <a:pt x="13442" y="3660"/>
                      <a:pt x="13442" y="3635"/>
                      <a:pt x="13417" y="3635"/>
                    </a:cubicBezTo>
                    <a:cubicBezTo>
                      <a:pt x="13417" y="3635"/>
                      <a:pt x="12322" y="2963"/>
                      <a:pt x="9409" y="1544"/>
                    </a:cubicBezTo>
                    <a:lnTo>
                      <a:pt x="9409" y="1544"/>
                    </a:lnTo>
                    <a:cubicBezTo>
                      <a:pt x="10654" y="2067"/>
                      <a:pt x="12571" y="2913"/>
                      <a:pt x="14935" y="4083"/>
                    </a:cubicBezTo>
                    <a:lnTo>
                      <a:pt x="14960" y="4083"/>
                    </a:lnTo>
                    <a:cubicBezTo>
                      <a:pt x="14960" y="4083"/>
                      <a:pt x="14985" y="4083"/>
                      <a:pt x="14985" y="4058"/>
                    </a:cubicBezTo>
                    <a:cubicBezTo>
                      <a:pt x="15010" y="4033"/>
                      <a:pt x="15010" y="4008"/>
                      <a:pt x="14985" y="3983"/>
                    </a:cubicBezTo>
                    <a:cubicBezTo>
                      <a:pt x="14985" y="3983"/>
                      <a:pt x="13915" y="3212"/>
                      <a:pt x="11202" y="1917"/>
                    </a:cubicBezTo>
                    <a:lnTo>
                      <a:pt x="11202" y="1917"/>
                    </a:lnTo>
                    <a:cubicBezTo>
                      <a:pt x="12819" y="2639"/>
                      <a:pt x="14363" y="3436"/>
                      <a:pt x="15881" y="4332"/>
                    </a:cubicBezTo>
                    <a:lnTo>
                      <a:pt x="15906" y="4332"/>
                    </a:lnTo>
                    <a:cubicBezTo>
                      <a:pt x="15931" y="4332"/>
                      <a:pt x="15931" y="4307"/>
                      <a:pt x="15956" y="4307"/>
                    </a:cubicBezTo>
                    <a:cubicBezTo>
                      <a:pt x="15981" y="4282"/>
                      <a:pt x="15981" y="4257"/>
                      <a:pt x="15956" y="4232"/>
                    </a:cubicBezTo>
                    <a:cubicBezTo>
                      <a:pt x="15956" y="4207"/>
                      <a:pt x="14288" y="2565"/>
                      <a:pt x="7891" y="150"/>
                    </a:cubicBezTo>
                    <a:lnTo>
                      <a:pt x="7866" y="150"/>
                    </a:lnTo>
                    <a:cubicBezTo>
                      <a:pt x="7468" y="225"/>
                      <a:pt x="7070" y="324"/>
                      <a:pt x="6696" y="474"/>
                    </a:cubicBezTo>
                    <a:cubicBezTo>
                      <a:pt x="6870" y="324"/>
                      <a:pt x="7045" y="200"/>
                      <a:pt x="7269" y="100"/>
                    </a:cubicBezTo>
                    <a:cubicBezTo>
                      <a:pt x="7294" y="100"/>
                      <a:pt x="7294" y="75"/>
                      <a:pt x="7294" y="51"/>
                    </a:cubicBezTo>
                    <a:cubicBezTo>
                      <a:pt x="7294" y="26"/>
                      <a:pt x="7269" y="1"/>
                      <a:pt x="72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7809191" y="2920891"/>
                <a:ext cx="390881" cy="196587"/>
              </a:xfrm>
              <a:custGeom>
                <a:rect b="b" l="l" r="r" t="t"/>
                <a:pathLst>
                  <a:path extrusionOk="0" h="4457" w="8862">
                    <a:moveTo>
                      <a:pt x="7568" y="1"/>
                    </a:moveTo>
                    <a:cubicBezTo>
                      <a:pt x="7120" y="1"/>
                      <a:pt x="6672" y="50"/>
                      <a:pt x="6223" y="100"/>
                    </a:cubicBezTo>
                    <a:cubicBezTo>
                      <a:pt x="5352" y="250"/>
                      <a:pt x="4531" y="474"/>
                      <a:pt x="3734" y="822"/>
                    </a:cubicBezTo>
                    <a:cubicBezTo>
                      <a:pt x="2938" y="1195"/>
                      <a:pt x="2191" y="1693"/>
                      <a:pt x="1544" y="2291"/>
                    </a:cubicBezTo>
                    <a:cubicBezTo>
                      <a:pt x="922" y="2888"/>
                      <a:pt x="399" y="3610"/>
                      <a:pt x="26" y="4381"/>
                    </a:cubicBezTo>
                    <a:cubicBezTo>
                      <a:pt x="1" y="4406"/>
                      <a:pt x="26" y="4456"/>
                      <a:pt x="51" y="4456"/>
                    </a:cubicBezTo>
                    <a:lnTo>
                      <a:pt x="75" y="4456"/>
                    </a:lnTo>
                    <a:cubicBezTo>
                      <a:pt x="100" y="4456"/>
                      <a:pt x="100" y="4456"/>
                      <a:pt x="125" y="4431"/>
                    </a:cubicBezTo>
                    <a:lnTo>
                      <a:pt x="150" y="4381"/>
                    </a:lnTo>
                    <a:cubicBezTo>
                      <a:pt x="349" y="4033"/>
                      <a:pt x="598" y="3709"/>
                      <a:pt x="847" y="3386"/>
                    </a:cubicBezTo>
                    <a:cubicBezTo>
                      <a:pt x="1121" y="3062"/>
                      <a:pt x="1420" y="2739"/>
                      <a:pt x="1718" y="2465"/>
                    </a:cubicBezTo>
                    <a:cubicBezTo>
                      <a:pt x="2365" y="1892"/>
                      <a:pt x="3062" y="1444"/>
                      <a:pt x="3859" y="1096"/>
                    </a:cubicBezTo>
                    <a:cubicBezTo>
                      <a:pt x="4630" y="747"/>
                      <a:pt x="5427" y="498"/>
                      <a:pt x="6273" y="349"/>
                    </a:cubicBezTo>
                    <a:cubicBezTo>
                      <a:pt x="6696" y="274"/>
                      <a:pt x="7095" y="225"/>
                      <a:pt x="7518" y="225"/>
                    </a:cubicBezTo>
                    <a:cubicBezTo>
                      <a:pt x="7742" y="200"/>
                      <a:pt x="7966" y="175"/>
                      <a:pt x="8215" y="175"/>
                    </a:cubicBezTo>
                    <a:lnTo>
                      <a:pt x="8812" y="175"/>
                    </a:lnTo>
                    <a:cubicBezTo>
                      <a:pt x="8837" y="175"/>
                      <a:pt x="8862" y="150"/>
                      <a:pt x="8862" y="125"/>
                    </a:cubicBezTo>
                    <a:cubicBezTo>
                      <a:pt x="8862" y="100"/>
                      <a:pt x="8837" y="75"/>
                      <a:pt x="8812" y="75"/>
                    </a:cubicBezTo>
                    <a:cubicBezTo>
                      <a:pt x="8389" y="26"/>
                      <a:pt x="7991" y="1"/>
                      <a:pt x="7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7692836" y="3273310"/>
                <a:ext cx="159228" cy="192176"/>
              </a:xfrm>
              <a:custGeom>
                <a:rect b="b" l="l" r="r" t="t"/>
                <a:pathLst>
                  <a:path extrusionOk="0" h="4357" w="3610">
                    <a:moveTo>
                      <a:pt x="50" y="1"/>
                    </a:moveTo>
                    <a:cubicBezTo>
                      <a:pt x="0" y="26"/>
                      <a:pt x="0" y="50"/>
                      <a:pt x="0" y="75"/>
                    </a:cubicBezTo>
                    <a:cubicBezTo>
                      <a:pt x="921" y="2689"/>
                      <a:pt x="3261" y="4357"/>
                      <a:pt x="3535" y="4357"/>
                    </a:cubicBezTo>
                    <a:cubicBezTo>
                      <a:pt x="3560" y="4357"/>
                      <a:pt x="3585" y="4332"/>
                      <a:pt x="3585" y="4307"/>
                    </a:cubicBezTo>
                    <a:cubicBezTo>
                      <a:pt x="3609" y="4257"/>
                      <a:pt x="3585" y="4207"/>
                      <a:pt x="3485" y="4108"/>
                    </a:cubicBezTo>
                    <a:cubicBezTo>
                      <a:pt x="3137" y="3784"/>
                      <a:pt x="2813" y="3411"/>
                      <a:pt x="2564" y="3013"/>
                    </a:cubicBezTo>
                    <a:cubicBezTo>
                      <a:pt x="1494" y="2241"/>
                      <a:pt x="647" y="1220"/>
                      <a:pt x="100" y="50"/>
                    </a:cubicBezTo>
                    <a:cubicBezTo>
                      <a:pt x="100" y="26"/>
                      <a:pt x="75" y="1"/>
                      <a:pt x="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7655477" y="2848422"/>
                <a:ext cx="252560" cy="489726"/>
              </a:xfrm>
              <a:custGeom>
                <a:rect b="b" l="l" r="r" t="t"/>
                <a:pathLst>
                  <a:path extrusionOk="0" h="11103" w="5726">
                    <a:moveTo>
                      <a:pt x="2092" y="3336"/>
                    </a:moveTo>
                    <a:lnTo>
                      <a:pt x="1942" y="3635"/>
                    </a:lnTo>
                    <a:lnTo>
                      <a:pt x="1893" y="3784"/>
                    </a:lnTo>
                    <a:lnTo>
                      <a:pt x="1843" y="3934"/>
                    </a:lnTo>
                    <a:lnTo>
                      <a:pt x="1694" y="4282"/>
                    </a:lnTo>
                    <a:cubicBezTo>
                      <a:pt x="1644" y="4382"/>
                      <a:pt x="1594" y="4481"/>
                      <a:pt x="1569" y="4581"/>
                    </a:cubicBezTo>
                    <a:cubicBezTo>
                      <a:pt x="1594" y="4481"/>
                      <a:pt x="1594" y="4382"/>
                      <a:pt x="1644" y="4257"/>
                    </a:cubicBezTo>
                    <a:lnTo>
                      <a:pt x="1694" y="4083"/>
                    </a:lnTo>
                    <a:lnTo>
                      <a:pt x="1743" y="3934"/>
                    </a:lnTo>
                    <a:lnTo>
                      <a:pt x="1768" y="3884"/>
                    </a:lnTo>
                    <a:cubicBezTo>
                      <a:pt x="1793" y="3834"/>
                      <a:pt x="1793" y="3809"/>
                      <a:pt x="1818" y="3759"/>
                    </a:cubicBezTo>
                    <a:cubicBezTo>
                      <a:pt x="1843" y="3710"/>
                      <a:pt x="1868" y="3685"/>
                      <a:pt x="1893" y="3635"/>
                    </a:cubicBezTo>
                    <a:lnTo>
                      <a:pt x="1918" y="3610"/>
                    </a:lnTo>
                    <a:cubicBezTo>
                      <a:pt x="1967" y="3511"/>
                      <a:pt x="2017" y="3436"/>
                      <a:pt x="2092" y="3336"/>
                    </a:cubicBezTo>
                    <a:close/>
                    <a:moveTo>
                      <a:pt x="1221" y="5950"/>
                    </a:moveTo>
                    <a:cubicBezTo>
                      <a:pt x="1246" y="6174"/>
                      <a:pt x="1246" y="6398"/>
                      <a:pt x="1270" y="6622"/>
                    </a:cubicBezTo>
                    <a:cubicBezTo>
                      <a:pt x="1295" y="6746"/>
                      <a:pt x="1320" y="6871"/>
                      <a:pt x="1345" y="6970"/>
                    </a:cubicBezTo>
                    <a:cubicBezTo>
                      <a:pt x="1345" y="7070"/>
                      <a:pt x="1370" y="7169"/>
                      <a:pt x="1395" y="7244"/>
                    </a:cubicBezTo>
                    <a:lnTo>
                      <a:pt x="1420" y="7344"/>
                    </a:lnTo>
                    <a:lnTo>
                      <a:pt x="1445" y="7443"/>
                    </a:lnTo>
                    <a:cubicBezTo>
                      <a:pt x="1470" y="7543"/>
                      <a:pt x="1494" y="7618"/>
                      <a:pt x="1519" y="7717"/>
                    </a:cubicBezTo>
                    <a:cubicBezTo>
                      <a:pt x="1544" y="7792"/>
                      <a:pt x="1569" y="7891"/>
                      <a:pt x="1594" y="7991"/>
                    </a:cubicBezTo>
                    <a:lnTo>
                      <a:pt x="1619" y="8066"/>
                    </a:lnTo>
                    <a:cubicBezTo>
                      <a:pt x="1743" y="8339"/>
                      <a:pt x="1818" y="8514"/>
                      <a:pt x="1893" y="8663"/>
                    </a:cubicBezTo>
                    <a:cubicBezTo>
                      <a:pt x="1768" y="8489"/>
                      <a:pt x="1669" y="8290"/>
                      <a:pt x="1569" y="8090"/>
                    </a:cubicBezTo>
                    <a:lnTo>
                      <a:pt x="1544" y="8016"/>
                    </a:lnTo>
                    <a:cubicBezTo>
                      <a:pt x="1519" y="7916"/>
                      <a:pt x="1470" y="7842"/>
                      <a:pt x="1445" y="7742"/>
                    </a:cubicBezTo>
                    <a:cubicBezTo>
                      <a:pt x="1420" y="7642"/>
                      <a:pt x="1395" y="7568"/>
                      <a:pt x="1370" y="7468"/>
                    </a:cubicBezTo>
                    <a:lnTo>
                      <a:pt x="1345" y="7369"/>
                    </a:lnTo>
                    <a:lnTo>
                      <a:pt x="1320" y="7269"/>
                    </a:lnTo>
                    <a:cubicBezTo>
                      <a:pt x="1295" y="7169"/>
                      <a:pt x="1270" y="7095"/>
                      <a:pt x="1270" y="6995"/>
                    </a:cubicBezTo>
                    <a:cubicBezTo>
                      <a:pt x="1246" y="6896"/>
                      <a:pt x="1246" y="6821"/>
                      <a:pt x="1221" y="6721"/>
                    </a:cubicBezTo>
                    <a:lnTo>
                      <a:pt x="1221" y="6622"/>
                    </a:lnTo>
                    <a:cubicBezTo>
                      <a:pt x="1221" y="6398"/>
                      <a:pt x="1221" y="6174"/>
                      <a:pt x="1221" y="5950"/>
                    </a:cubicBezTo>
                    <a:close/>
                    <a:moveTo>
                      <a:pt x="5129" y="1"/>
                    </a:moveTo>
                    <a:cubicBezTo>
                      <a:pt x="5129" y="1"/>
                      <a:pt x="3038" y="1221"/>
                      <a:pt x="2117" y="2540"/>
                    </a:cubicBezTo>
                    <a:cubicBezTo>
                      <a:pt x="2092" y="2565"/>
                      <a:pt x="2092" y="2590"/>
                      <a:pt x="2117" y="2614"/>
                    </a:cubicBezTo>
                    <a:lnTo>
                      <a:pt x="2191" y="2614"/>
                    </a:lnTo>
                    <a:lnTo>
                      <a:pt x="2216" y="2590"/>
                    </a:lnTo>
                    <a:lnTo>
                      <a:pt x="2216" y="2590"/>
                    </a:lnTo>
                    <a:cubicBezTo>
                      <a:pt x="1669" y="3361"/>
                      <a:pt x="1246" y="4207"/>
                      <a:pt x="972" y="5128"/>
                    </a:cubicBezTo>
                    <a:cubicBezTo>
                      <a:pt x="972" y="5004"/>
                      <a:pt x="997" y="4904"/>
                      <a:pt x="1021" y="4805"/>
                    </a:cubicBezTo>
                    <a:cubicBezTo>
                      <a:pt x="1021" y="4780"/>
                      <a:pt x="1021" y="4780"/>
                      <a:pt x="1021" y="4755"/>
                    </a:cubicBezTo>
                    <a:cubicBezTo>
                      <a:pt x="997" y="4755"/>
                      <a:pt x="972" y="4780"/>
                      <a:pt x="972" y="4780"/>
                    </a:cubicBezTo>
                    <a:cubicBezTo>
                      <a:pt x="972" y="4805"/>
                      <a:pt x="1" y="6821"/>
                      <a:pt x="1420" y="9285"/>
                    </a:cubicBezTo>
                    <a:cubicBezTo>
                      <a:pt x="1420" y="9310"/>
                      <a:pt x="1420" y="9310"/>
                      <a:pt x="1445" y="9310"/>
                    </a:cubicBezTo>
                    <a:lnTo>
                      <a:pt x="1470" y="9310"/>
                    </a:lnTo>
                    <a:cubicBezTo>
                      <a:pt x="1494" y="9285"/>
                      <a:pt x="1494" y="9260"/>
                      <a:pt x="1494" y="9235"/>
                    </a:cubicBezTo>
                    <a:cubicBezTo>
                      <a:pt x="1221" y="8688"/>
                      <a:pt x="1071" y="8090"/>
                      <a:pt x="1021" y="7468"/>
                    </a:cubicBezTo>
                    <a:lnTo>
                      <a:pt x="1021" y="7468"/>
                    </a:lnTo>
                    <a:cubicBezTo>
                      <a:pt x="1171" y="8066"/>
                      <a:pt x="1445" y="8638"/>
                      <a:pt x="1818" y="9136"/>
                    </a:cubicBezTo>
                    <a:cubicBezTo>
                      <a:pt x="2764" y="10281"/>
                      <a:pt x="4158" y="11003"/>
                      <a:pt x="5651" y="11102"/>
                    </a:cubicBezTo>
                    <a:cubicBezTo>
                      <a:pt x="5676" y="11102"/>
                      <a:pt x="5701" y="11102"/>
                      <a:pt x="5726" y="11077"/>
                    </a:cubicBezTo>
                    <a:cubicBezTo>
                      <a:pt x="5726" y="11052"/>
                      <a:pt x="5701" y="11028"/>
                      <a:pt x="5701" y="11003"/>
                    </a:cubicBezTo>
                    <a:cubicBezTo>
                      <a:pt x="5651" y="11003"/>
                      <a:pt x="3063" y="9509"/>
                      <a:pt x="2714" y="6721"/>
                    </a:cubicBezTo>
                    <a:cubicBezTo>
                      <a:pt x="2714" y="6721"/>
                      <a:pt x="2689" y="6697"/>
                      <a:pt x="2664" y="6697"/>
                    </a:cubicBezTo>
                    <a:cubicBezTo>
                      <a:pt x="2639" y="6697"/>
                      <a:pt x="2615" y="6697"/>
                      <a:pt x="2615" y="6721"/>
                    </a:cubicBezTo>
                    <a:cubicBezTo>
                      <a:pt x="2615" y="6721"/>
                      <a:pt x="2615" y="6771"/>
                      <a:pt x="2590" y="6821"/>
                    </a:cubicBezTo>
                    <a:cubicBezTo>
                      <a:pt x="2590" y="6174"/>
                      <a:pt x="2739" y="5104"/>
                      <a:pt x="3511" y="3759"/>
                    </a:cubicBezTo>
                    <a:cubicBezTo>
                      <a:pt x="3536" y="3710"/>
                      <a:pt x="3536" y="3685"/>
                      <a:pt x="3511" y="3635"/>
                    </a:cubicBezTo>
                    <a:cubicBezTo>
                      <a:pt x="3386" y="2390"/>
                      <a:pt x="4382" y="1021"/>
                      <a:pt x="5203" y="100"/>
                    </a:cubicBezTo>
                    <a:cubicBezTo>
                      <a:pt x="5228" y="76"/>
                      <a:pt x="5228" y="51"/>
                      <a:pt x="5203" y="26"/>
                    </a:cubicBezTo>
                    <a:cubicBezTo>
                      <a:pt x="5203" y="1"/>
                      <a:pt x="5178" y="1"/>
                      <a:pt x="5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7681853" y="3205252"/>
                <a:ext cx="188868" cy="249251"/>
              </a:xfrm>
              <a:custGeom>
                <a:rect b="b" l="l" r="r" t="t"/>
                <a:pathLst>
                  <a:path extrusionOk="0" h="5651" w="4282">
                    <a:moveTo>
                      <a:pt x="25" y="0"/>
                    </a:moveTo>
                    <a:cubicBezTo>
                      <a:pt x="0" y="0"/>
                      <a:pt x="0" y="25"/>
                      <a:pt x="0" y="50"/>
                    </a:cubicBezTo>
                    <a:cubicBezTo>
                      <a:pt x="75" y="349"/>
                      <a:pt x="175" y="623"/>
                      <a:pt x="299" y="897"/>
                    </a:cubicBezTo>
                    <a:cubicBezTo>
                      <a:pt x="399" y="1170"/>
                      <a:pt x="548" y="1444"/>
                      <a:pt x="697" y="1693"/>
                    </a:cubicBezTo>
                    <a:cubicBezTo>
                      <a:pt x="1021" y="2216"/>
                      <a:pt x="1369" y="2689"/>
                      <a:pt x="1793" y="3112"/>
                    </a:cubicBezTo>
                    <a:cubicBezTo>
                      <a:pt x="1992" y="3336"/>
                      <a:pt x="2216" y="3535"/>
                      <a:pt x="2440" y="3734"/>
                    </a:cubicBezTo>
                    <a:cubicBezTo>
                      <a:pt x="2614" y="3908"/>
                      <a:pt x="2813" y="4058"/>
                      <a:pt x="3012" y="4182"/>
                    </a:cubicBezTo>
                    <a:lnTo>
                      <a:pt x="3137" y="4282"/>
                    </a:lnTo>
                    <a:cubicBezTo>
                      <a:pt x="3361" y="4431"/>
                      <a:pt x="3560" y="4655"/>
                      <a:pt x="3684" y="4904"/>
                    </a:cubicBezTo>
                    <a:cubicBezTo>
                      <a:pt x="3709" y="4929"/>
                      <a:pt x="3734" y="4979"/>
                      <a:pt x="3759" y="5028"/>
                    </a:cubicBezTo>
                    <a:cubicBezTo>
                      <a:pt x="3784" y="5128"/>
                      <a:pt x="3834" y="5203"/>
                      <a:pt x="3883" y="5302"/>
                    </a:cubicBezTo>
                    <a:cubicBezTo>
                      <a:pt x="3983" y="5427"/>
                      <a:pt x="4082" y="5526"/>
                      <a:pt x="4182" y="5651"/>
                    </a:cubicBezTo>
                    <a:lnTo>
                      <a:pt x="4257" y="5651"/>
                    </a:lnTo>
                    <a:cubicBezTo>
                      <a:pt x="4282" y="5626"/>
                      <a:pt x="4282" y="5576"/>
                      <a:pt x="4257" y="5576"/>
                    </a:cubicBezTo>
                    <a:cubicBezTo>
                      <a:pt x="4182" y="5452"/>
                      <a:pt x="4107" y="5327"/>
                      <a:pt x="4033" y="5203"/>
                    </a:cubicBezTo>
                    <a:cubicBezTo>
                      <a:pt x="3983" y="5128"/>
                      <a:pt x="3958" y="5028"/>
                      <a:pt x="3933" y="4954"/>
                    </a:cubicBezTo>
                    <a:lnTo>
                      <a:pt x="3858" y="4804"/>
                    </a:lnTo>
                    <a:cubicBezTo>
                      <a:pt x="3734" y="4531"/>
                      <a:pt x="3560" y="4257"/>
                      <a:pt x="3311" y="4058"/>
                    </a:cubicBezTo>
                    <a:cubicBezTo>
                      <a:pt x="2838" y="3709"/>
                      <a:pt x="2415" y="3336"/>
                      <a:pt x="2017" y="2913"/>
                    </a:cubicBezTo>
                    <a:cubicBezTo>
                      <a:pt x="1618" y="2490"/>
                      <a:pt x="1245" y="2042"/>
                      <a:pt x="921" y="1569"/>
                    </a:cubicBezTo>
                    <a:cubicBezTo>
                      <a:pt x="747" y="1320"/>
                      <a:pt x="598" y="1071"/>
                      <a:pt x="473" y="822"/>
                    </a:cubicBezTo>
                    <a:cubicBezTo>
                      <a:pt x="349" y="573"/>
                      <a:pt x="249" y="349"/>
                      <a:pt x="150" y="100"/>
                    </a:cubicBezTo>
                    <a:lnTo>
                      <a:pt x="100" y="25"/>
                    </a:lnTo>
                    <a:cubicBezTo>
                      <a:pt x="100" y="0"/>
                      <a:pt x="75" y="0"/>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7860797" y="3392973"/>
                <a:ext cx="102153" cy="72513"/>
              </a:xfrm>
              <a:custGeom>
                <a:rect b="b" l="l" r="r" t="t"/>
                <a:pathLst>
                  <a:path extrusionOk="0" h="1644" w="2316">
                    <a:moveTo>
                      <a:pt x="175" y="1"/>
                    </a:moveTo>
                    <a:cubicBezTo>
                      <a:pt x="150" y="1"/>
                      <a:pt x="125" y="26"/>
                      <a:pt x="125" y="51"/>
                    </a:cubicBezTo>
                    <a:cubicBezTo>
                      <a:pt x="1" y="300"/>
                      <a:pt x="1" y="598"/>
                      <a:pt x="100" y="872"/>
                    </a:cubicBezTo>
                    <a:cubicBezTo>
                      <a:pt x="225" y="1146"/>
                      <a:pt x="424" y="1370"/>
                      <a:pt x="698" y="1494"/>
                    </a:cubicBezTo>
                    <a:cubicBezTo>
                      <a:pt x="897" y="1594"/>
                      <a:pt x="1146" y="1644"/>
                      <a:pt x="1370" y="1644"/>
                    </a:cubicBezTo>
                    <a:lnTo>
                      <a:pt x="1519" y="1644"/>
                    </a:lnTo>
                    <a:cubicBezTo>
                      <a:pt x="1793" y="1619"/>
                      <a:pt x="2042" y="1519"/>
                      <a:pt x="2266" y="1370"/>
                    </a:cubicBezTo>
                    <a:cubicBezTo>
                      <a:pt x="2291" y="1345"/>
                      <a:pt x="2315" y="1320"/>
                      <a:pt x="2291" y="1295"/>
                    </a:cubicBezTo>
                    <a:cubicBezTo>
                      <a:pt x="2291" y="1270"/>
                      <a:pt x="2266" y="1270"/>
                      <a:pt x="2241" y="1270"/>
                    </a:cubicBezTo>
                    <a:cubicBezTo>
                      <a:pt x="2017" y="1320"/>
                      <a:pt x="1793" y="1370"/>
                      <a:pt x="1569" y="1370"/>
                    </a:cubicBezTo>
                    <a:lnTo>
                      <a:pt x="1519" y="1370"/>
                    </a:lnTo>
                    <a:cubicBezTo>
                      <a:pt x="1270" y="1370"/>
                      <a:pt x="1046" y="1320"/>
                      <a:pt x="847" y="1220"/>
                    </a:cubicBezTo>
                    <a:cubicBezTo>
                      <a:pt x="648" y="1121"/>
                      <a:pt x="474" y="972"/>
                      <a:pt x="349" y="772"/>
                    </a:cubicBezTo>
                    <a:cubicBezTo>
                      <a:pt x="250" y="548"/>
                      <a:pt x="225" y="324"/>
                      <a:pt x="250" y="75"/>
                    </a:cubicBezTo>
                    <a:cubicBezTo>
                      <a:pt x="250" y="26"/>
                      <a:pt x="225"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8127603" y="2864698"/>
                <a:ext cx="422726" cy="170431"/>
              </a:xfrm>
              <a:custGeom>
                <a:rect b="b" l="l" r="r" t="t"/>
                <a:pathLst>
                  <a:path extrusionOk="0" h="3864" w="9584">
                    <a:moveTo>
                      <a:pt x="407" y="1"/>
                    </a:moveTo>
                    <a:cubicBezTo>
                      <a:pt x="296" y="1"/>
                      <a:pt x="185" y="2"/>
                      <a:pt x="75" y="5"/>
                    </a:cubicBezTo>
                    <a:cubicBezTo>
                      <a:pt x="0" y="30"/>
                      <a:pt x="0" y="105"/>
                      <a:pt x="75" y="105"/>
                    </a:cubicBezTo>
                    <a:lnTo>
                      <a:pt x="672" y="179"/>
                    </a:lnTo>
                    <a:lnTo>
                      <a:pt x="996" y="204"/>
                    </a:lnTo>
                    <a:cubicBezTo>
                      <a:pt x="1070" y="204"/>
                      <a:pt x="1120" y="229"/>
                      <a:pt x="1195" y="229"/>
                    </a:cubicBezTo>
                    <a:lnTo>
                      <a:pt x="1319" y="254"/>
                    </a:lnTo>
                    <a:lnTo>
                      <a:pt x="1942" y="354"/>
                    </a:lnTo>
                    <a:lnTo>
                      <a:pt x="2365" y="428"/>
                    </a:lnTo>
                    <a:lnTo>
                      <a:pt x="2888" y="553"/>
                    </a:lnTo>
                    <a:cubicBezTo>
                      <a:pt x="2962" y="553"/>
                      <a:pt x="3037" y="578"/>
                      <a:pt x="3112" y="603"/>
                    </a:cubicBezTo>
                    <a:lnTo>
                      <a:pt x="3833" y="802"/>
                    </a:lnTo>
                    <a:lnTo>
                      <a:pt x="4132" y="901"/>
                    </a:lnTo>
                    <a:cubicBezTo>
                      <a:pt x="4431" y="1001"/>
                      <a:pt x="4754" y="1100"/>
                      <a:pt x="5053" y="1250"/>
                    </a:cubicBezTo>
                    <a:cubicBezTo>
                      <a:pt x="5850" y="1573"/>
                      <a:pt x="6621" y="1947"/>
                      <a:pt x="7368" y="2395"/>
                    </a:cubicBezTo>
                    <a:lnTo>
                      <a:pt x="7916" y="2718"/>
                    </a:lnTo>
                    <a:lnTo>
                      <a:pt x="8090" y="2843"/>
                    </a:lnTo>
                    <a:lnTo>
                      <a:pt x="8463" y="3092"/>
                    </a:lnTo>
                    <a:cubicBezTo>
                      <a:pt x="8812" y="3316"/>
                      <a:pt x="9160" y="3565"/>
                      <a:pt x="9509" y="3863"/>
                    </a:cubicBezTo>
                    <a:lnTo>
                      <a:pt x="9533" y="3863"/>
                    </a:lnTo>
                    <a:cubicBezTo>
                      <a:pt x="9558" y="3863"/>
                      <a:pt x="9558" y="3838"/>
                      <a:pt x="9583" y="3838"/>
                    </a:cubicBezTo>
                    <a:cubicBezTo>
                      <a:pt x="9583" y="3814"/>
                      <a:pt x="9583" y="3789"/>
                      <a:pt x="9583" y="3764"/>
                    </a:cubicBezTo>
                    <a:cubicBezTo>
                      <a:pt x="8936" y="3142"/>
                      <a:pt x="8239" y="2619"/>
                      <a:pt x="7517" y="2146"/>
                    </a:cubicBezTo>
                    <a:cubicBezTo>
                      <a:pt x="6771" y="1673"/>
                      <a:pt x="5974" y="1275"/>
                      <a:pt x="5177" y="951"/>
                    </a:cubicBezTo>
                    <a:cubicBezTo>
                      <a:pt x="4854" y="827"/>
                      <a:pt x="4555" y="727"/>
                      <a:pt x="4232" y="603"/>
                    </a:cubicBezTo>
                    <a:lnTo>
                      <a:pt x="3933" y="503"/>
                    </a:lnTo>
                    <a:lnTo>
                      <a:pt x="3186" y="329"/>
                    </a:lnTo>
                    <a:lnTo>
                      <a:pt x="2987" y="254"/>
                    </a:lnTo>
                    <a:lnTo>
                      <a:pt x="2688" y="204"/>
                    </a:lnTo>
                    <a:cubicBezTo>
                      <a:pt x="1928" y="74"/>
                      <a:pt x="1167" y="1"/>
                      <a:pt x="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7786167" y="2877004"/>
                <a:ext cx="276686" cy="292080"/>
              </a:xfrm>
              <a:custGeom>
                <a:rect b="b" l="l" r="r" t="t"/>
                <a:pathLst>
                  <a:path extrusionOk="0" h="6622" w="6273">
                    <a:moveTo>
                      <a:pt x="6198" y="0"/>
                    </a:moveTo>
                    <a:cubicBezTo>
                      <a:pt x="5800" y="75"/>
                      <a:pt x="5401" y="174"/>
                      <a:pt x="5003" y="299"/>
                    </a:cubicBezTo>
                    <a:lnTo>
                      <a:pt x="4704" y="373"/>
                    </a:lnTo>
                    <a:lnTo>
                      <a:pt x="4256" y="548"/>
                    </a:lnTo>
                    <a:cubicBezTo>
                      <a:pt x="4107" y="597"/>
                      <a:pt x="3983" y="647"/>
                      <a:pt x="3833" y="722"/>
                    </a:cubicBezTo>
                    <a:cubicBezTo>
                      <a:pt x="3062" y="1045"/>
                      <a:pt x="2365" y="1493"/>
                      <a:pt x="1767" y="2066"/>
                    </a:cubicBezTo>
                    <a:cubicBezTo>
                      <a:pt x="1145" y="2638"/>
                      <a:pt x="672" y="3335"/>
                      <a:pt x="348" y="4132"/>
                    </a:cubicBezTo>
                    <a:lnTo>
                      <a:pt x="324" y="4232"/>
                    </a:lnTo>
                    <a:cubicBezTo>
                      <a:pt x="299" y="4281"/>
                      <a:pt x="274" y="4356"/>
                      <a:pt x="249" y="4406"/>
                    </a:cubicBezTo>
                    <a:lnTo>
                      <a:pt x="174" y="4704"/>
                    </a:lnTo>
                    <a:cubicBezTo>
                      <a:pt x="124" y="4854"/>
                      <a:pt x="100" y="5003"/>
                      <a:pt x="75" y="5177"/>
                    </a:cubicBezTo>
                    <a:lnTo>
                      <a:pt x="50" y="5327"/>
                    </a:lnTo>
                    <a:cubicBezTo>
                      <a:pt x="25" y="5426"/>
                      <a:pt x="0" y="5526"/>
                      <a:pt x="0" y="5625"/>
                    </a:cubicBezTo>
                    <a:lnTo>
                      <a:pt x="0" y="5949"/>
                    </a:lnTo>
                    <a:lnTo>
                      <a:pt x="0" y="6372"/>
                    </a:lnTo>
                    <a:lnTo>
                      <a:pt x="0" y="6571"/>
                    </a:lnTo>
                    <a:cubicBezTo>
                      <a:pt x="0" y="6596"/>
                      <a:pt x="25" y="6621"/>
                      <a:pt x="50" y="6621"/>
                    </a:cubicBezTo>
                    <a:cubicBezTo>
                      <a:pt x="75" y="6621"/>
                      <a:pt x="100" y="6596"/>
                      <a:pt x="100" y="6571"/>
                    </a:cubicBezTo>
                    <a:cubicBezTo>
                      <a:pt x="100" y="5750"/>
                      <a:pt x="274" y="4953"/>
                      <a:pt x="573" y="4232"/>
                    </a:cubicBezTo>
                    <a:cubicBezTo>
                      <a:pt x="896" y="3485"/>
                      <a:pt x="1369" y="2838"/>
                      <a:pt x="1966" y="2290"/>
                    </a:cubicBezTo>
                    <a:cubicBezTo>
                      <a:pt x="2564" y="1742"/>
                      <a:pt x="3211" y="1294"/>
                      <a:pt x="3958" y="946"/>
                    </a:cubicBezTo>
                    <a:cubicBezTo>
                      <a:pt x="4082" y="871"/>
                      <a:pt x="4207" y="821"/>
                      <a:pt x="4356" y="772"/>
                    </a:cubicBezTo>
                    <a:lnTo>
                      <a:pt x="4779" y="573"/>
                    </a:lnTo>
                    <a:lnTo>
                      <a:pt x="5053" y="473"/>
                    </a:lnTo>
                    <a:cubicBezTo>
                      <a:pt x="5327" y="373"/>
                      <a:pt x="5601" y="299"/>
                      <a:pt x="5874" y="224"/>
                    </a:cubicBezTo>
                    <a:lnTo>
                      <a:pt x="6223" y="124"/>
                    </a:lnTo>
                    <a:cubicBezTo>
                      <a:pt x="6248" y="100"/>
                      <a:pt x="6273" y="75"/>
                      <a:pt x="6273" y="50"/>
                    </a:cubicBezTo>
                    <a:cubicBezTo>
                      <a:pt x="6248" y="25"/>
                      <a:pt x="6223" y="0"/>
                      <a:pt x="6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8716042" y="2816621"/>
                <a:ext cx="99948" cy="26112"/>
              </a:xfrm>
              <a:custGeom>
                <a:rect b="b" l="l" r="r" t="t"/>
                <a:pathLst>
                  <a:path extrusionOk="0" h="592" w="2266">
                    <a:moveTo>
                      <a:pt x="75" y="0"/>
                    </a:moveTo>
                    <a:cubicBezTo>
                      <a:pt x="51" y="0"/>
                      <a:pt x="26" y="25"/>
                      <a:pt x="26" y="25"/>
                    </a:cubicBezTo>
                    <a:cubicBezTo>
                      <a:pt x="1" y="50"/>
                      <a:pt x="1" y="100"/>
                      <a:pt x="26" y="100"/>
                    </a:cubicBezTo>
                    <a:cubicBezTo>
                      <a:pt x="374" y="274"/>
                      <a:pt x="723" y="423"/>
                      <a:pt x="1096" y="498"/>
                    </a:cubicBezTo>
                    <a:cubicBezTo>
                      <a:pt x="1270" y="548"/>
                      <a:pt x="1469" y="573"/>
                      <a:pt x="1644" y="573"/>
                    </a:cubicBezTo>
                    <a:cubicBezTo>
                      <a:pt x="1693" y="585"/>
                      <a:pt x="1737" y="591"/>
                      <a:pt x="1780" y="591"/>
                    </a:cubicBezTo>
                    <a:cubicBezTo>
                      <a:pt x="1824" y="591"/>
                      <a:pt x="1868" y="585"/>
                      <a:pt x="1917" y="573"/>
                    </a:cubicBezTo>
                    <a:cubicBezTo>
                      <a:pt x="1947" y="580"/>
                      <a:pt x="1976" y="583"/>
                      <a:pt x="2005" y="583"/>
                    </a:cubicBezTo>
                    <a:cubicBezTo>
                      <a:pt x="2075" y="583"/>
                      <a:pt x="2146" y="565"/>
                      <a:pt x="2216" y="548"/>
                    </a:cubicBezTo>
                    <a:cubicBezTo>
                      <a:pt x="2241" y="548"/>
                      <a:pt x="2266" y="523"/>
                      <a:pt x="2266" y="498"/>
                    </a:cubicBezTo>
                    <a:cubicBezTo>
                      <a:pt x="2266" y="473"/>
                      <a:pt x="2241" y="448"/>
                      <a:pt x="2216" y="448"/>
                    </a:cubicBezTo>
                    <a:lnTo>
                      <a:pt x="1519" y="274"/>
                    </a:lnTo>
                    <a:lnTo>
                      <a:pt x="1146" y="199"/>
                    </a:lnTo>
                    <a:lnTo>
                      <a:pt x="947" y="149"/>
                    </a:lnTo>
                    <a:lnTo>
                      <a:pt x="623" y="100"/>
                    </a:lnTo>
                    <a:cubicBezTo>
                      <a:pt x="449" y="50"/>
                      <a:pt x="275" y="25"/>
                      <a:pt x="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8767647" y="2716673"/>
                <a:ext cx="120810" cy="69249"/>
              </a:xfrm>
              <a:custGeom>
                <a:rect b="b" l="l" r="r" t="t"/>
                <a:pathLst>
                  <a:path extrusionOk="0" h="1570" w="2739">
                    <a:moveTo>
                      <a:pt x="50" y="1"/>
                    </a:moveTo>
                    <a:cubicBezTo>
                      <a:pt x="26" y="1"/>
                      <a:pt x="1" y="1"/>
                      <a:pt x="1" y="26"/>
                    </a:cubicBezTo>
                    <a:cubicBezTo>
                      <a:pt x="1" y="51"/>
                      <a:pt x="26" y="51"/>
                      <a:pt x="26" y="51"/>
                    </a:cubicBezTo>
                    <a:lnTo>
                      <a:pt x="449" y="175"/>
                    </a:lnTo>
                    <a:lnTo>
                      <a:pt x="797" y="275"/>
                    </a:lnTo>
                    <a:cubicBezTo>
                      <a:pt x="1046" y="349"/>
                      <a:pt x="1295" y="424"/>
                      <a:pt x="1544" y="524"/>
                    </a:cubicBezTo>
                    <a:cubicBezTo>
                      <a:pt x="1768" y="623"/>
                      <a:pt x="1992" y="748"/>
                      <a:pt x="2216" y="897"/>
                    </a:cubicBezTo>
                    <a:cubicBezTo>
                      <a:pt x="2415" y="1046"/>
                      <a:pt x="2564" y="1270"/>
                      <a:pt x="2614" y="1519"/>
                    </a:cubicBezTo>
                    <a:cubicBezTo>
                      <a:pt x="2614" y="1544"/>
                      <a:pt x="2639" y="1569"/>
                      <a:pt x="2664" y="1569"/>
                    </a:cubicBezTo>
                    <a:cubicBezTo>
                      <a:pt x="2689" y="1569"/>
                      <a:pt x="2714" y="1544"/>
                      <a:pt x="2739" y="1519"/>
                    </a:cubicBezTo>
                    <a:cubicBezTo>
                      <a:pt x="2739" y="1370"/>
                      <a:pt x="2714" y="1221"/>
                      <a:pt x="2639" y="1071"/>
                    </a:cubicBezTo>
                    <a:cubicBezTo>
                      <a:pt x="2564" y="947"/>
                      <a:pt x="2490" y="822"/>
                      <a:pt x="2390" y="723"/>
                    </a:cubicBezTo>
                    <a:cubicBezTo>
                      <a:pt x="2166" y="524"/>
                      <a:pt x="1917" y="374"/>
                      <a:pt x="1668" y="275"/>
                    </a:cubicBezTo>
                    <a:lnTo>
                      <a:pt x="1569" y="225"/>
                    </a:lnTo>
                    <a:cubicBezTo>
                      <a:pt x="1469" y="200"/>
                      <a:pt x="1370" y="150"/>
                      <a:pt x="1270" y="125"/>
                    </a:cubicBezTo>
                    <a:lnTo>
                      <a:pt x="1146" y="101"/>
                    </a:lnTo>
                    <a:cubicBezTo>
                      <a:pt x="1046" y="76"/>
                      <a:pt x="947" y="51"/>
                      <a:pt x="872" y="26"/>
                    </a:cubicBezTo>
                    <a:lnTo>
                      <a:pt x="772" y="26"/>
                    </a:lnTo>
                    <a:cubicBezTo>
                      <a:pt x="673" y="26"/>
                      <a:pt x="573" y="1"/>
                      <a:pt x="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9020163" y="2810005"/>
                <a:ext cx="45078" cy="63735"/>
              </a:xfrm>
              <a:custGeom>
                <a:rect b="b" l="l" r="r" t="t"/>
                <a:pathLst>
                  <a:path extrusionOk="0" h="1445" w="1022">
                    <a:moveTo>
                      <a:pt x="299" y="1"/>
                    </a:moveTo>
                    <a:cubicBezTo>
                      <a:pt x="299" y="1"/>
                      <a:pt x="274" y="1"/>
                      <a:pt x="274" y="26"/>
                    </a:cubicBezTo>
                    <a:cubicBezTo>
                      <a:pt x="250" y="26"/>
                      <a:pt x="250" y="50"/>
                      <a:pt x="274" y="75"/>
                    </a:cubicBezTo>
                    <a:cubicBezTo>
                      <a:pt x="424" y="474"/>
                      <a:pt x="324" y="947"/>
                      <a:pt x="26" y="1245"/>
                    </a:cubicBezTo>
                    <a:cubicBezTo>
                      <a:pt x="1" y="1270"/>
                      <a:pt x="1" y="1270"/>
                      <a:pt x="1" y="1295"/>
                    </a:cubicBezTo>
                    <a:cubicBezTo>
                      <a:pt x="1" y="1320"/>
                      <a:pt x="26" y="1320"/>
                      <a:pt x="26" y="1320"/>
                    </a:cubicBezTo>
                    <a:cubicBezTo>
                      <a:pt x="175" y="1395"/>
                      <a:pt x="349" y="1444"/>
                      <a:pt x="523" y="1444"/>
                    </a:cubicBezTo>
                    <a:cubicBezTo>
                      <a:pt x="698" y="1444"/>
                      <a:pt x="872" y="1395"/>
                      <a:pt x="996" y="1295"/>
                    </a:cubicBezTo>
                    <a:cubicBezTo>
                      <a:pt x="996" y="1270"/>
                      <a:pt x="1021" y="1270"/>
                      <a:pt x="1021" y="1245"/>
                    </a:cubicBezTo>
                    <a:cubicBezTo>
                      <a:pt x="996" y="200"/>
                      <a:pt x="349" y="1"/>
                      <a:pt x="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7814705" y="2860508"/>
                <a:ext cx="218509" cy="135101"/>
              </a:xfrm>
              <a:custGeom>
                <a:rect b="b" l="l" r="r" t="t"/>
                <a:pathLst>
                  <a:path extrusionOk="0" h="3063" w="4954">
                    <a:moveTo>
                      <a:pt x="4879" y="1"/>
                    </a:moveTo>
                    <a:cubicBezTo>
                      <a:pt x="4406" y="75"/>
                      <a:pt x="3933" y="200"/>
                      <a:pt x="3485" y="374"/>
                    </a:cubicBezTo>
                    <a:cubicBezTo>
                      <a:pt x="3012" y="548"/>
                      <a:pt x="2564" y="747"/>
                      <a:pt x="2141" y="996"/>
                    </a:cubicBezTo>
                    <a:cubicBezTo>
                      <a:pt x="1718" y="1245"/>
                      <a:pt x="1319" y="1519"/>
                      <a:pt x="971" y="1867"/>
                    </a:cubicBezTo>
                    <a:cubicBezTo>
                      <a:pt x="598" y="2191"/>
                      <a:pt x="274" y="2564"/>
                      <a:pt x="25" y="2988"/>
                    </a:cubicBezTo>
                    <a:cubicBezTo>
                      <a:pt x="0" y="3012"/>
                      <a:pt x="0" y="3037"/>
                      <a:pt x="25" y="3062"/>
                    </a:cubicBezTo>
                    <a:lnTo>
                      <a:pt x="50" y="3062"/>
                    </a:lnTo>
                    <a:cubicBezTo>
                      <a:pt x="75" y="3062"/>
                      <a:pt x="75" y="3037"/>
                      <a:pt x="100" y="3037"/>
                    </a:cubicBezTo>
                    <a:lnTo>
                      <a:pt x="274" y="2838"/>
                    </a:lnTo>
                    <a:cubicBezTo>
                      <a:pt x="374" y="2714"/>
                      <a:pt x="473" y="2614"/>
                      <a:pt x="598" y="2515"/>
                    </a:cubicBezTo>
                    <a:lnTo>
                      <a:pt x="697" y="2415"/>
                    </a:lnTo>
                    <a:lnTo>
                      <a:pt x="846" y="2266"/>
                    </a:lnTo>
                    <a:lnTo>
                      <a:pt x="1120" y="2042"/>
                    </a:lnTo>
                    <a:cubicBezTo>
                      <a:pt x="1494" y="1768"/>
                      <a:pt x="1892" y="1494"/>
                      <a:pt x="2290" y="1245"/>
                    </a:cubicBezTo>
                    <a:cubicBezTo>
                      <a:pt x="2713" y="1021"/>
                      <a:pt x="3136" y="797"/>
                      <a:pt x="3560" y="623"/>
                    </a:cubicBezTo>
                    <a:cubicBezTo>
                      <a:pt x="3809" y="523"/>
                      <a:pt x="4008" y="424"/>
                      <a:pt x="4232" y="349"/>
                    </a:cubicBezTo>
                    <a:cubicBezTo>
                      <a:pt x="4456" y="274"/>
                      <a:pt x="4655" y="200"/>
                      <a:pt x="4854" y="125"/>
                    </a:cubicBezTo>
                    <a:lnTo>
                      <a:pt x="4904" y="100"/>
                    </a:lnTo>
                    <a:cubicBezTo>
                      <a:pt x="4929" y="100"/>
                      <a:pt x="4954" y="75"/>
                      <a:pt x="4929" y="50"/>
                    </a:cubicBezTo>
                    <a:cubicBezTo>
                      <a:pt x="4929" y="26"/>
                      <a:pt x="4904" y="1"/>
                      <a:pt x="4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7871780" y="3491818"/>
                <a:ext cx="98845" cy="39564"/>
              </a:xfrm>
              <a:custGeom>
                <a:rect b="b" l="l" r="r" t="t"/>
                <a:pathLst>
                  <a:path extrusionOk="0" h="897" w="2241">
                    <a:moveTo>
                      <a:pt x="25" y="0"/>
                    </a:moveTo>
                    <a:cubicBezTo>
                      <a:pt x="1" y="25"/>
                      <a:pt x="1" y="50"/>
                      <a:pt x="25" y="75"/>
                    </a:cubicBezTo>
                    <a:cubicBezTo>
                      <a:pt x="125" y="249"/>
                      <a:pt x="249" y="423"/>
                      <a:pt x="424" y="548"/>
                    </a:cubicBezTo>
                    <a:cubicBezTo>
                      <a:pt x="473" y="597"/>
                      <a:pt x="548" y="647"/>
                      <a:pt x="598" y="672"/>
                    </a:cubicBezTo>
                    <a:lnTo>
                      <a:pt x="697" y="722"/>
                    </a:lnTo>
                    <a:cubicBezTo>
                      <a:pt x="797" y="772"/>
                      <a:pt x="897" y="797"/>
                      <a:pt x="971" y="821"/>
                    </a:cubicBezTo>
                    <a:cubicBezTo>
                      <a:pt x="1146" y="871"/>
                      <a:pt x="1345" y="896"/>
                      <a:pt x="1519" y="896"/>
                    </a:cubicBezTo>
                    <a:lnTo>
                      <a:pt x="1594" y="896"/>
                    </a:lnTo>
                    <a:cubicBezTo>
                      <a:pt x="1818" y="896"/>
                      <a:pt x="2017" y="846"/>
                      <a:pt x="2191" y="747"/>
                    </a:cubicBezTo>
                    <a:cubicBezTo>
                      <a:pt x="2216" y="747"/>
                      <a:pt x="2241" y="722"/>
                      <a:pt x="2241" y="697"/>
                    </a:cubicBezTo>
                    <a:cubicBezTo>
                      <a:pt x="2216" y="647"/>
                      <a:pt x="2191" y="647"/>
                      <a:pt x="2166" y="647"/>
                    </a:cubicBezTo>
                    <a:lnTo>
                      <a:pt x="2017" y="647"/>
                    </a:lnTo>
                    <a:cubicBezTo>
                      <a:pt x="1959" y="652"/>
                      <a:pt x="1902" y="654"/>
                      <a:pt x="1845" y="654"/>
                    </a:cubicBezTo>
                    <a:cubicBezTo>
                      <a:pt x="1578" y="654"/>
                      <a:pt x="1312" y="609"/>
                      <a:pt x="1046" y="548"/>
                    </a:cubicBezTo>
                    <a:cubicBezTo>
                      <a:pt x="872" y="498"/>
                      <a:pt x="697" y="423"/>
                      <a:pt x="548" y="324"/>
                    </a:cubicBezTo>
                    <a:cubicBezTo>
                      <a:pt x="424" y="249"/>
                      <a:pt x="299" y="174"/>
                      <a:pt x="175" y="75"/>
                    </a:cubicBezTo>
                    <a:lnTo>
                      <a:pt x="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7971683" y="3191182"/>
                <a:ext cx="685563" cy="346773"/>
              </a:xfrm>
              <a:custGeom>
                <a:rect b="b" l="l" r="r" t="t"/>
                <a:pathLst>
                  <a:path extrusionOk="0" h="7862" w="15543">
                    <a:moveTo>
                      <a:pt x="15469" y="0"/>
                    </a:moveTo>
                    <a:cubicBezTo>
                      <a:pt x="15454" y="0"/>
                      <a:pt x="15440" y="6"/>
                      <a:pt x="15433" y="21"/>
                    </a:cubicBezTo>
                    <a:cubicBezTo>
                      <a:pt x="15383" y="21"/>
                      <a:pt x="15383" y="46"/>
                      <a:pt x="15383" y="71"/>
                    </a:cubicBezTo>
                    <a:cubicBezTo>
                      <a:pt x="15309" y="867"/>
                      <a:pt x="15110" y="1639"/>
                      <a:pt x="14811" y="2361"/>
                    </a:cubicBezTo>
                    <a:cubicBezTo>
                      <a:pt x="14637" y="2734"/>
                      <a:pt x="14462" y="3082"/>
                      <a:pt x="14263" y="3431"/>
                    </a:cubicBezTo>
                    <a:lnTo>
                      <a:pt x="14139" y="3580"/>
                    </a:lnTo>
                    <a:cubicBezTo>
                      <a:pt x="14064" y="3680"/>
                      <a:pt x="13989" y="3804"/>
                      <a:pt x="13915" y="3904"/>
                    </a:cubicBezTo>
                    <a:lnTo>
                      <a:pt x="13741" y="4128"/>
                    </a:lnTo>
                    <a:lnTo>
                      <a:pt x="13541" y="4352"/>
                    </a:lnTo>
                    <a:cubicBezTo>
                      <a:pt x="12969" y="4924"/>
                      <a:pt x="12347" y="5422"/>
                      <a:pt x="11675" y="5820"/>
                    </a:cubicBezTo>
                    <a:cubicBezTo>
                      <a:pt x="11401" y="5995"/>
                      <a:pt x="11102" y="6144"/>
                      <a:pt x="10828" y="6268"/>
                    </a:cubicBezTo>
                    <a:lnTo>
                      <a:pt x="10629" y="6368"/>
                    </a:lnTo>
                    <a:lnTo>
                      <a:pt x="10355" y="6492"/>
                    </a:lnTo>
                    <a:cubicBezTo>
                      <a:pt x="10082" y="6592"/>
                      <a:pt x="9808" y="6716"/>
                      <a:pt x="9509" y="6791"/>
                    </a:cubicBezTo>
                    <a:cubicBezTo>
                      <a:pt x="8762" y="7065"/>
                      <a:pt x="7991" y="7264"/>
                      <a:pt x="7219" y="7388"/>
                    </a:cubicBezTo>
                    <a:lnTo>
                      <a:pt x="6622" y="7463"/>
                    </a:lnTo>
                    <a:lnTo>
                      <a:pt x="6423" y="7488"/>
                    </a:lnTo>
                    <a:cubicBezTo>
                      <a:pt x="6298" y="7513"/>
                      <a:pt x="6149" y="7513"/>
                      <a:pt x="6024" y="7538"/>
                    </a:cubicBezTo>
                    <a:lnTo>
                      <a:pt x="5427" y="7563"/>
                    </a:lnTo>
                    <a:lnTo>
                      <a:pt x="5103" y="7588"/>
                    </a:lnTo>
                    <a:lnTo>
                      <a:pt x="4805" y="7588"/>
                    </a:lnTo>
                    <a:cubicBezTo>
                      <a:pt x="3212" y="7588"/>
                      <a:pt x="1619" y="7388"/>
                      <a:pt x="75" y="7040"/>
                    </a:cubicBezTo>
                    <a:cubicBezTo>
                      <a:pt x="50" y="7040"/>
                      <a:pt x="25" y="7040"/>
                      <a:pt x="25" y="7065"/>
                    </a:cubicBezTo>
                    <a:cubicBezTo>
                      <a:pt x="1" y="7090"/>
                      <a:pt x="25" y="7140"/>
                      <a:pt x="50" y="7140"/>
                    </a:cubicBezTo>
                    <a:lnTo>
                      <a:pt x="1220" y="7438"/>
                    </a:lnTo>
                    <a:cubicBezTo>
                      <a:pt x="1370" y="7463"/>
                      <a:pt x="1494" y="7488"/>
                      <a:pt x="1643" y="7513"/>
                    </a:cubicBezTo>
                    <a:lnTo>
                      <a:pt x="1818" y="7538"/>
                    </a:lnTo>
                    <a:lnTo>
                      <a:pt x="2415" y="7662"/>
                    </a:lnTo>
                    <a:cubicBezTo>
                      <a:pt x="3212" y="7787"/>
                      <a:pt x="4033" y="7837"/>
                      <a:pt x="4829" y="7861"/>
                    </a:cubicBezTo>
                    <a:lnTo>
                      <a:pt x="5452" y="7861"/>
                    </a:lnTo>
                    <a:lnTo>
                      <a:pt x="6049" y="7812"/>
                    </a:lnTo>
                    <a:cubicBezTo>
                      <a:pt x="6198" y="7812"/>
                      <a:pt x="6348" y="7812"/>
                      <a:pt x="6497" y="7787"/>
                    </a:cubicBezTo>
                    <a:lnTo>
                      <a:pt x="6671" y="7762"/>
                    </a:lnTo>
                    <a:lnTo>
                      <a:pt x="7294" y="7687"/>
                    </a:lnTo>
                    <a:cubicBezTo>
                      <a:pt x="8090" y="7563"/>
                      <a:pt x="8887" y="7364"/>
                      <a:pt x="9658" y="7090"/>
                    </a:cubicBezTo>
                    <a:cubicBezTo>
                      <a:pt x="9932" y="7015"/>
                      <a:pt x="10231" y="6891"/>
                      <a:pt x="10530" y="6766"/>
                    </a:cubicBezTo>
                    <a:lnTo>
                      <a:pt x="10778" y="6642"/>
                    </a:lnTo>
                    <a:lnTo>
                      <a:pt x="10978" y="6542"/>
                    </a:lnTo>
                    <a:cubicBezTo>
                      <a:pt x="11276" y="6393"/>
                      <a:pt x="11575" y="6244"/>
                      <a:pt x="11849" y="6069"/>
                    </a:cubicBezTo>
                    <a:cubicBezTo>
                      <a:pt x="12546" y="5646"/>
                      <a:pt x="13193" y="5148"/>
                      <a:pt x="13741" y="4526"/>
                    </a:cubicBezTo>
                    <a:cubicBezTo>
                      <a:pt x="14836" y="3281"/>
                      <a:pt x="15458" y="1713"/>
                      <a:pt x="15508" y="71"/>
                    </a:cubicBezTo>
                    <a:cubicBezTo>
                      <a:pt x="15543" y="35"/>
                      <a:pt x="15503" y="0"/>
                      <a:pt x="15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9470280" y="3636712"/>
                <a:ext cx="63735" cy="109828"/>
              </a:xfrm>
              <a:custGeom>
                <a:rect b="b" l="l" r="r" t="t"/>
                <a:pathLst>
                  <a:path extrusionOk="0" h="2490" w="1445">
                    <a:moveTo>
                      <a:pt x="150" y="1"/>
                    </a:moveTo>
                    <a:cubicBezTo>
                      <a:pt x="125" y="1"/>
                      <a:pt x="101" y="26"/>
                      <a:pt x="101" y="26"/>
                    </a:cubicBezTo>
                    <a:cubicBezTo>
                      <a:pt x="76" y="50"/>
                      <a:pt x="76" y="75"/>
                      <a:pt x="101" y="100"/>
                    </a:cubicBezTo>
                    <a:cubicBezTo>
                      <a:pt x="524" y="449"/>
                      <a:pt x="773" y="971"/>
                      <a:pt x="748" y="1544"/>
                    </a:cubicBezTo>
                    <a:cubicBezTo>
                      <a:pt x="698" y="1917"/>
                      <a:pt x="424" y="2241"/>
                      <a:pt x="26" y="2365"/>
                    </a:cubicBezTo>
                    <a:cubicBezTo>
                      <a:pt x="1" y="2390"/>
                      <a:pt x="1" y="2415"/>
                      <a:pt x="1" y="2440"/>
                    </a:cubicBezTo>
                    <a:cubicBezTo>
                      <a:pt x="1" y="2465"/>
                      <a:pt x="26" y="2490"/>
                      <a:pt x="51" y="2490"/>
                    </a:cubicBezTo>
                    <a:cubicBezTo>
                      <a:pt x="773" y="2415"/>
                      <a:pt x="1270" y="2042"/>
                      <a:pt x="1345" y="1544"/>
                    </a:cubicBezTo>
                    <a:cubicBezTo>
                      <a:pt x="1445" y="971"/>
                      <a:pt x="972" y="374"/>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8032067" y="3515945"/>
                <a:ext cx="357976" cy="39961"/>
              </a:xfrm>
              <a:custGeom>
                <a:rect b="b" l="l" r="r" t="t"/>
                <a:pathLst>
                  <a:path extrusionOk="0" h="906" w="8116">
                    <a:moveTo>
                      <a:pt x="8040" y="1"/>
                    </a:moveTo>
                    <a:cubicBezTo>
                      <a:pt x="7393" y="200"/>
                      <a:pt x="6746" y="324"/>
                      <a:pt x="6074" y="424"/>
                    </a:cubicBezTo>
                    <a:cubicBezTo>
                      <a:pt x="5402" y="523"/>
                      <a:pt x="4730" y="573"/>
                      <a:pt x="4083" y="598"/>
                    </a:cubicBezTo>
                    <a:lnTo>
                      <a:pt x="3784" y="598"/>
                    </a:lnTo>
                    <a:cubicBezTo>
                      <a:pt x="3631" y="605"/>
                      <a:pt x="3477" y="608"/>
                      <a:pt x="3324" y="608"/>
                    </a:cubicBezTo>
                    <a:cubicBezTo>
                      <a:pt x="2905" y="608"/>
                      <a:pt x="2486" y="585"/>
                      <a:pt x="2067" y="548"/>
                    </a:cubicBezTo>
                    <a:cubicBezTo>
                      <a:pt x="1444" y="523"/>
                      <a:pt x="822" y="424"/>
                      <a:pt x="200" y="324"/>
                    </a:cubicBezTo>
                    <a:lnTo>
                      <a:pt x="50" y="299"/>
                    </a:lnTo>
                    <a:cubicBezTo>
                      <a:pt x="26" y="299"/>
                      <a:pt x="1" y="324"/>
                      <a:pt x="1" y="349"/>
                    </a:cubicBezTo>
                    <a:cubicBezTo>
                      <a:pt x="1" y="374"/>
                      <a:pt x="26" y="399"/>
                      <a:pt x="50" y="399"/>
                    </a:cubicBezTo>
                    <a:lnTo>
                      <a:pt x="548" y="548"/>
                    </a:lnTo>
                    <a:lnTo>
                      <a:pt x="673" y="573"/>
                    </a:lnTo>
                    <a:cubicBezTo>
                      <a:pt x="797" y="598"/>
                      <a:pt x="922" y="623"/>
                      <a:pt x="1046" y="648"/>
                    </a:cubicBezTo>
                    <a:lnTo>
                      <a:pt x="1220" y="698"/>
                    </a:lnTo>
                    <a:cubicBezTo>
                      <a:pt x="1494" y="722"/>
                      <a:pt x="1768" y="772"/>
                      <a:pt x="2042" y="797"/>
                    </a:cubicBezTo>
                    <a:cubicBezTo>
                      <a:pt x="2517" y="873"/>
                      <a:pt x="3007" y="906"/>
                      <a:pt x="3500" y="906"/>
                    </a:cubicBezTo>
                    <a:cubicBezTo>
                      <a:pt x="3653" y="906"/>
                      <a:pt x="3806" y="903"/>
                      <a:pt x="3958" y="897"/>
                    </a:cubicBezTo>
                    <a:lnTo>
                      <a:pt x="4083" y="897"/>
                    </a:lnTo>
                    <a:cubicBezTo>
                      <a:pt x="4755" y="872"/>
                      <a:pt x="5452" y="797"/>
                      <a:pt x="6124" y="673"/>
                    </a:cubicBezTo>
                    <a:cubicBezTo>
                      <a:pt x="6423" y="623"/>
                      <a:pt x="6746" y="548"/>
                      <a:pt x="7119" y="449"/>
                    </a:cubicBezTo>
                    <a:cubicBezTo>
                      <a:pt x="7443" y="349"/>
                      <a:pt x="7767" y="225"/>
                      <a:pt x="8065" y="100"/>
                    </a:cubicBezTo>
                    <a:cubicBezTo>
                      <a:pt x="8115" y="75"/>
                      <a:pt x="8115" y="1"/>
                      <a:pt x="8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8565635" y="2808902"/>
                <a:ext cx="221817" cy="322823"/>
              </a:xfrm>
              <a:custGeom>
                <a:rect b="b" l="l" r="r" t="t"/>
                <a:pathLst>
                  <a:path extrusionOk="0" h="7319" w="5029">
                    <a:moveTo>
                      <a:pt x="1967" y="1"/>
                    </a:moveTo>
                    <a:cubicBezTo>
                      <a:pt x="1942" y="1"/>
                      <a:pt x="1942" y="26"/>
                      <a:pt x="1917" y="26"/>
                    </a:cubicBezTo>
                    <a:cubicBezTo>
                      <a:pt x="1892" y="51"/>
                      <a:pt x="1892" y="100"/>
                      <a:pt x="1917" y="100"/>
                    </a:cubicBezTo>
                    <a:lnTo>
                      <a:pt x="3112" y="947"/>
                    </a:lnTo>
                    <a:cubicBezTo>
                      <a:pt x="3461" y="1196"/>
                      <a:pt x="3884" y="1494"/>
                      <a:pt x="4257" y="1793"/>
                    </a:cubicBezTo>
                    <a:cubicBezTo>
                      <a:pt x="4481" y="2042"/>
                      <a:pt x="4630" y="2341"/>
                      <a:pt x="4680" y="2664"/>
                    </a:cubicBezTo>
                    <a:cubicBezTo>
                      <a:pt x="4730" y="2813"/>
                      <a:pt x="4730" y="2963"/>
                      <a:pt x="4680" y="3112"/>
                    </a:cubicBezTo>
                    <a:cubicBezTo>
                      <a:pt x="4655" y="3286"/>
                      <a:pt x="4581" y="3436"/>
                      <a:pt x="4481" y="3560"/>
                    </a:cubicBezTo>
                    <a:cubicBezTo>
                      <a:pt x="4108" y="4133"/>
                      <a:pt x="3709" y="4705"/>
                      <a:pt x="3261" y="5278"/>
                    </a:cubicBezTo>
                    <a:cubicBezTo>
                      <a:pt x="3062" y="5527"/>
                      <a:pt x="2813" y="5800"/>
                      <a:pt x="2564" y="6049"/>
                    </a:cubicBezTo>
                    <a:lnTo>
                      <a:pt x="2390" y="6199"/>
                    </a:lnTo>
                    <a:lnTo>
                      <a:pt x="2365" y="6224"/>
                    </a:lnTo>
                    <a:cubicBezTo>
                      <a:pt x="2291" y="6273"/>
                      <a:pt x="2241" y="6323"/>
                      <a:pt x="2191" y="6348"/>
                    </a:cubicBezTo>
                    <a:cubicBezTo>
                      <a:pt x="2042" y="6423"/>
                      <a:pt x="1892" y="6448"/>
                      <a:pt x="1743" y="6472"/>
                    </a:cubicBezTo>
                    <a:lnTo>
                      <a:pt x="1693" y="6472"/>
                    </a:lnTo>
                    <a:cubicBezTo>
                      <a:pt x="1370" y="6448"/>
                      <a:pt x="1071" y="6348"/>
                      <a:pt x="822" y="6149"/>
                    </a:cubicBezTo>
                    <a:cubicBezTo>
                      <a:pt x="548" y="5950"/>
                      <a:pt x="299" y="5701"/>
                      <a:pt x="75" y="5427"/>
                    </a:cubicBezTo>
                    <a:cubicBezTo>
                      <a:pt x="75" y="5402"/>
                      <a:pt x="50" y="5402"/>
                      <a:pt x="50" y="5402"/>
                    </a:cubicBezTo>
                    <a:lnTo>
                      <a:pt x="1" y="5402"/>
                    </a:lnTo>
                    <a:cubicBezTo>
                      <a:pt x="1" y="5427"/>
                      <a:pt x="1" y="5452"/>
                      <a:pt x="1" y="5477"/>
                    </a:cubicBezTo>
                    <a:cubicBezTo>
                      <a:pt x="200" y="5776"/>
                      <a:pt x="449" y="6049"/>
                      <a:pt x="723" y="6298"/>
                    </a:cubicBezTo>
                    <a:cubicBezTo>
                      <a:pt x="996" y="6547"/>
                      <a:pt x="1370" y="6672"/>
                      <a:pt x="1743" y="6696"/>
                    </a:cubicBezTo>
                    <a:cubicBezTo>
                      <a:pt x="1942" y="6696"/>
                      <a:pt x="2141" y="6647"/>
                      <a:pt x="2316" y="6572"/>
                    </a:cubicBezTo>
                    <a:cubicBezTo>
                      <a:pt x="2390" y="6522"/>
                      <a:pt x="2440" y="6472"/>
                      <a:pt x="2515" y="6448"/>
                    </a:cubicBezTo>
                    <a:lnTo>
                      <a:pt x="2540" y="6423"/>
                    </a:lnTo>
                    <a:lnTo>
                      <a:pt x="2614" y="6348"/>
                    </a:lnTo>
                    <a:lnTo>
                      <a:pt x="2712" y="6283"/>
                    </a:lnTo>
                    <a:lnTo>
                      <a:pt x="2712" y="6283"/>
                    </a:lnTo>
                    <a:cubicBezTo>
                      <a:pt x="2679" y="6319"/>
                      <a:pt x="2647" y="6357"/>
                      <a:pt x="2614" y="6398"/>
                    </a:cubicBezTo>
                    <a:cubicBezTo>
                      <a:pt x="2415" y="6696"/>
                      <a:pt x="2116" y="6920"/>
                      <a:pt x="1768" y="7020"/>
                    </a:cubicBezTo>
                    <a:cubicBezTo>
                      <a:pt x="1743" y="7020"/>
                      <a:pt x="1718" y="7045"/>
                      <a:pt x="1718" y="7070"/>
                    </a:cubicBezTo>
                    <a:cubicBezTo>
                      <a:pt x="1743" y="7095"/>
                      <a:pt x="1743" y="7120"/>
                      <a:pt x="1768" y="7120"/>
                    </a:cubicBezTo>
                    <a:lnTo>
                      <a:pt x="1892" y="7120"/>
                    </a:lnTo>
                    <a:cubicBezTo>
                      <a:pt x="2689" y="7120"/>
                      <a:pt x="3237" y="6472"/>
                      <a:pt x="3485" y="6099"/>
                    </a:cubicBezTo>
                    <a:lnTo>
                      <a:pt x="3485" y="6099"/>
                    </a:lnTo>
                    <a:cubicBezTo>
                      <a:pt x="3411" y="6373"/>
                      <a:pt x="3336" y="6821"/>
                      <a:pt x="3237" y="7244"/>
                    </a:cubicBezTo>
                    <a:cubicBezTo>
                      <a:pt x="3237" y="7294"/>
                      <a:pt x="3237" y="7319"/>
                      <a:pt x="3261" y="7319"/>
                    </a:cubicBezTo>
                    <a:lnTo>
                      <a:pt x="3336" y="7294"/>
                    </a:lnTo>
                    <a:cubicBezTo>
                      <a:pt x="3361" y="7294"/>
                      <a:pt x="3361" y="7269"/>
                      <a:pt x="3386" y="7244"/>
                    </a:cubicBezTo>
                    <a:cubicBezTo>
                      <a:pt x="3983" y="6000"/>
                      <a:pt x="4257" y="5427"/>
                      <a:pt x="4382" y="5178"/>
                    </a:cubicBezTo>
                    <a:lnTo>
                      <a:pt x="4382" y="5477"/>
                    </a:lnTo>
                    <a:cubicBezTo>
                      <a:pt x="4382" y="5502"/>
                      <a:pt x="4382" y="5527"/>
                      <a:pt x="4406" y="5527"/>
                    </a:cubicBezTo>
                    <a:cubicBezTo>
                      <a:pt x="4431" y="5527"/>
                      <a:pt x="4456" y="5527"/>
                      <a:pt x="4481" y="5502"/>
                    </a:cubicBezTo>
                    <a:cubicBezTo>
                      <a:pt x="4481" y="5502"/>
                      <a:pt x="4730" y="4631"/>
                      <a:pt x="5004" y="3510"/>
                    </a:cubicBezTo>
                    <a:cubicBezTo>
                      <a:pt x="5004" y="3461"/>
                      <a:pt x="5004" y="3436"/>
                      <a:pt x="4979" y="3436"/>
                    </a:cubicBezTo>
                    <a:lnTo>
                      <a:pt x="4954" y="3436"/>
                    </a:lnTo>
                    <a:cubicBezTo>
                      <a:pt x="4929" y="3436"/>
                      <a:pt x="4929" y="3436"/>
                      <a:pt x="4904" y="3461"/>
                    </a:cubicBezTo>
                    <a:cubicBezTo>
                      <a:pt x="4431" y="4307"/>
                      <a:pt x="3834" y="5079"/>
                      <a:pt x="3187" y="5800"/>
                    </a:cubicBezTo>
                    <a:cubicBezTo>
                      <a:pt x="3286" y="5676"/>
                      <a:pt x="3411" y="5551"/>
                      <a:pt x="3510" y="5427"/>
                    </a:cubicBezTo>
                    <a:cubicBezTo>
                      <a:pt x="3958" y="4879"/>
                      <a:pt x="4357" y="4307"/>
                      <a:pt x="4755" y="3710"/>
                    </a:cubicBezTo>
                    <a:cubicBezTo>
                      <a:pt x="4854" y="3535"/>
                      <a:pt x="4929" y="3361"/>
                      <a:pt x="4979" y="3162"/>
                    </a:cubicBezTo>
                    <a:cubicBezTo>
                      <a:pt x="5029" y="2988"/>
                      <a:pt x="5029" y="2789"/>
                      <a:pt x="4979" y="2589"/>
                    </a:cubicBezTo>
                    <a:cubicBezTo>
                      <a:pt x="4904" y="2216"/>
                      <a:pt x="4730" y="1868"/>
                      <a:pt x="4456" y="1594"/>
                    </a:cubicBezTo>
                    <a:cubicBezTo>
                      <a:pt x="4033" y="1270"/>
                      <a:pt x="3610" y="1021"/>
                      <a:pt x="3237" y="772"/>
                    </a:cubicBezTo>
                    <a:lnTo>
                      <a:pt x="3187" y="748"/>
                    </a:lnTo>
                    <a:cubicBezTo>
                      <a:pt x="2789" y="499"/>
                      <a:pt x="2390" y="250"/>
                      <a:pt x="19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8734699" y="3346881"/>
                <a:ext cx="49489" cy="202056"/>
              </a:xfrm>
              <a:custGeom>
                <a:rect b="b" l="l" r="r" t="t"/>
                <a:pathLst>
                  <a:path extrusionOk="0" h="4581" w="1122">
                    <a:moveTo>
                      <a:pt x="76" y="0"/>
                    </a:moveTo>
                    <a:lnTo>
                      <a:pt x="51" y="200"/>
                    </a:lnTo>
                    <a:cubicBezTo>
                      <a:pt x="51" y="324"/>
                      <a:pt x="1" y="523"/>
                      <a:pt x="1" y="747"/>
                    </a:cubicBezTo>
                    <a:cubicBezTo>
                      <a:pt x="1" y="996"/>
                      <a:pt x="1" y="1270"/>
                      <a:pt x="26" y="1519"/>
                    </a:cubicBezTo>
                    <a:cubicBezTo>
                      <a:pt x="26" y="1668"/>
                      <a:pt x="51" y="1817"/>
                      <a:pt x="76" y="1967"/>
                    </a:cubicBezTo>
                    <a:cubicBezTo>
                      <a:pt x="100" y="2091"/>
                      <a:pt x="125" y="2241"/>
                      <a:pt x="150" y="2390"/>
                    </a:cubicBezTo>
                    <a:cubicBezTo>
                      <a:pt x="175" y="2539"/>
                      <a:pt x="225" y="2689"/>
                      <a:pt x="275" y="2838"/>
                    </a:cubicBezTo>
                    <a:cubicBezTo>
                      <a:pt x="325" y="2962"/>
                      <a:pt x="374" y="3112"/>
                      <a:pt x="424" y="3236"/>
                    </a:cubicBezTo>
                    <a:cubicBezTo>
                      <a:pt x="499" y="3485"/>
                      <a:pt x="598" y="3734"/>
                      <a:pt x="723" y="3958"/>
                    </a:cubicBezTo>
                    <a:cubicBezTo>
                      <a:pt x="822" y="4107"/>
                      <a:pt x="897" y="4282"/>
                      <a:pt x="997" y="4431"/>
                    </a:cubicBezTo>
                    <a:cubicBezTo>
                      <a:pt x="1071" y="4531"/>
                      <a:pt x="1121" y="4580"/>
                      <a:pt x="1121" y="4580"/>
                    </a:cubicBezTo>
                    <a:lnTo>
                      <a:pt x="1021" y="4406"/>
                    </a:lnTo>
                    <a:cubicBezTo>
                      <a:pt x="972" y="4282"/>
                      <a:pt x="922" y="4107"/>
                      <a:pt x="822" y="3908"/>
                    </a:cubicBezTo>
                    <a:cubicBezTo>
                      <a:pt x="748" y="3709"/>
                      <a:pt x="648" y="3460"/>
                      <a:pt x="573" y="3186"/>
                    </a:cubicBezTo>
                    <a:cubicBezTo>
                      <a:pt x="524" y="3062"/>
                      <a:pt x="499" y="2913"/>
                      <a:pt x="449" y="2788"/>
                    </a:cubicBezTo>
                    <a:cubicBezTo>
                      <a:pt x="424" y="2639"/>
                      <a:pt x="374" y="2489"/>
                      <a:pt x="349" y="2365"/>
                    </a:cubicBezTo>
                    <a:cubicBezTo>
                      <a:pt x="300" y="2216"/>
                      <a:pt x="275" y="2066"/>
                      <a:pt x="250" y="1917"/>
                    </a:cubicBezTo>
                    <a:cubicBezTo>
                      <a:pt x="225" y="1768"/>
                      <a:pt x="200" y="1643"/>
                      <a:pt x="175" y="1494"/>
                    </a:cubicBezTo>
                    <a:cubicBezTo>
                      <a:pt x="150" y="1220"/>
                      <a:pt x="125" y="971"/>
                      <a:pt x="100" y="747"/>
                    </a:cubicBezTo>
                    <a:cubicBezTo>
                      <a:pt x="100" y="523"/>
                      <a:pt x="76" y="324"/>
                      <a:pt x="76" y="200"/>
                    </a:cubicBezTo>
                    <a:cubicBezTo>
                      <a:pt x="76" y="75"/>
                      <a:pt x="76" y="0"/>
                      <a:pt x="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8802801" y="3221704"/>
                <a:ext cx="39564" cy="90068"/>
              </a:xfrm>
              <a:custGeom>
                <a:rect b="b" l="l" r="r" t="t"/>
                <a:pathLst>
                  <a:path extrusionOk="0" h="2042" w="897">
                    <a:moveTo>
                      <a:pt x="896" y="1"/>
                    </a:moveTo>
                    <a:lnTo>
                      <a:pt x="822" y="75"/>
                    </a:lnTo>
                    <a:cubicBezTo>
                      <a:pt x="797" y="125"/>
                      <a:pt x="722" y="175"/>
                      <a:pt x="672" y="275"/>
                    </a:cubicBezTo>
                    <a:cubicBezTo>
                      <a:pt x="598" y="374"/>
                      <a:pt x="523" y="474"/>
                      <a:pt x="473" y="573"/>
                    </a:cubicBezTo>
                    <a:cubicBezTo>
                      <a:pt x="448" y="648"/>
                      <a:pt x="398" y="698"/>
                      <a:pt x="374" y="772"/>
                    </a:cubicBezTo>
                    <a:lnTo>
                      <a:pt x="299" y="947"/>
                    </a:lnTo>
                    <a:cubicBezTo>
                      <a:pt x="274" y="1021"/>
                      <a:pt x="249" y="1071"/>
                      <a:pt x="224" y="1146"/>
                    </a:cubicBezTo>
                    <a:lnTo>
                      <a:pt x="150" y="1345"/>
                    </a:lnTo>
                    <a:cubicBezTo>
                      <a:pt x="100" y="1444"/>
                      <a:pt x="75" y="1569"/>
                      <a:pt x="50" y="1693"/>
                    </a:cubicBezTo>
                    <a:cubicBezTo>
                      <a:pt x="25" y="1793"/>
                      <a:pt x="25" y="1868"/>
                      <a:pt x="25" y="1942"/>
                    </a:cubicBezTo>
                    <a:cubicBezTo>
                      <a:pt x="0" y="1992"/>
                      <a:pt x="25" y="2042"/>
                      <a:pt x="25" y="2042"/>
                    </a:cubicBezTo>
                    <a:cubicBezTo>
                      <a:pt x="25" y="2042"/>
                      <a:pt x="25" y="2017"/>
                      <a:pt x="50" y="1942"/>
                    </a:cubicBezTo>
                    <a:lnTo>
                      <a:pt x="150" y="1693"/>
                    </a:lnTo>
                    <a:lnTo>
                      <a:pt x="299" y="1395"/>
                    </a:lnTo>
                    <a:cubicBezTo>
                      <a:pt x="324" y="1345"/>
                      <a:pt x="349" y="1270"/>
                      <a:pt x="398" y="1220"/>
                    </a:cubicBezTo>
                    <a:lnTo>
                      <a:pt x="473" y="1021"/>
                    </a:lnTo>
                    <a:lnTo>
                      <a:pt x="548" y="847"/>
                    </a:lnTo>
                    <a:lnTo>
                      <a:pt x="622" y="648"/>
                    </a:lnTo>
                    <a:lnTo>
                      <a:pt x="772" y="324"/>
                    </a:lnTo>
                    <a:cubicBezTo>
                      <a:pt x="797" y="225"/>
                      <a:pt x="846" y="150"/>
                      <a:pt x="871" y="100"/>
                    </a:cubicBezTo>
                    <a:cubicBezTo>
                      <a:pt x="896" y="26"/>
                      <a:pt x="896" y="1"/>
                      <a:pt x="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7705980" y="3083383"/>
                <a:ext cx="48386" cy="171314"/>
              </a:xfrm>
              <a:custGeom>
                <a:rect b="b" l="l" r="r" t="t"/>
                <a:pathLst>
                  <a:path extrusionOk="0" h="3884" w="1097">
                    <a:moveTo>
                      <a:pt x="150" y="1"/>
                    </a:moveTo>
                    <a:lnTo>
                      <a:pt x="101" y="175"/>
                    </a:lnTo>
                    <a:cubicBezTo>
                      <a:pt x="51" y="324"/>
                      <a:pt x="26" y="473"/>
                      <a:pt x="26" y="623"/>
                    </a:cubicBezTo>
                    <a:cubicBezTo>
                      <a:pt x="1" y="847"/>
                      <a:pt x="1" y="1071"/>
                      <a:pt x="26" y="1295"/>
                    </a:cubicBezTo>
                    <a:cubicBezTo>
                      <a:pt x="26" y="1419"/>
                      <a:pt x="51" y="1544"/>
                      <a:pt x="51" y="1668"/>
                    </a:cubicBezTo>
                    <a:cubicBezTo>
                      <a:pt x="51" y="1793"/>
                      <a:pt x="101" y="1917"/>
                      <a:pt x="125" y="2066"/>
                    </a:cubicBezTo>
                    <a:cubicBezTo>
                      <a:pt x="150" y="2191"/>
                      <a:pt x="200" y="2315"/>
                      <a:pt x="250" y="2440"/>
                    </a:cubicBezTo>
                    <a:cubicBezTo>
                      <a:pt x="300" y="2564"/>
                      <a:pt x="325" y="2664"/>
                      <a:pt x="374" y="2788"/>
                    </a:cubicBezTo>
                    <a:cubicBezTo>
                      <a:pt x="474" y="2987"/>
                      <a:pt x="573" y="3187"/>
                      <a:pt x="698" y="3361"/>
                    </a:cubicBezTo>
                    <a:cubicBezTo>
                      <a:pt x="773" y="3510"/>
                      <a:pt x="872" y="3635"/>
                      <a:pt x="972" y="3759"/>
                    </a:cubicBezTo>
                    <a:lnTo>
                      <a:pt x="1096" y="3884"/>
                    </a:lnTo>
                    <a:lnTo>
                      <a:pt x="997" y="3734"/>
                    </a:lnTo>
                    <a:cubicBezTo>
                      <a:pt x="947" y="3635"/>
                      <a:pt x="872" y="3485"/>
                      <a:pt x="797" y="3311"/>
                    </a:cubicBezTo>
                    <a:cubicBezTo>
                      <a:pt x="698" y="3137"/>
                      <a:pt x="623" y="2938"/>
                      <a:pt x="524" y="2714"/>
                    </a:cubicBezTo>
                    <a:cubicBezTo>
                      <a:pt x="499" y="2614"/>
                      <a:pt x="449" y="2490"/>
                      <a:pt x="424" y="2365"/>
                    </a:cubicBezTo>
                    <a:cubicBezTo>
                      <a:pt x="399" y="2241"/>
                      <a:pt x="349" y="2141"/>
                      <a:pt x="325" y="2017"/>
                    </a:cubicBezTo>
                    <a:cubicBezTo>
                      <a:pt x="300" y="1892"/>
                      <a:pt x="250" y="1768"/>
                      <a:pt x="250" y="1643"/>
                    </a:cubicBezTo>
                    <a:cubicBezTo>
                      <a:pt x="225" y="1519"/>
                      <a:pt x="200" y="1394"/>
                      <a:pt x="175" y="1270"/>
                    </a:cubicBezTo>
                    <a:cubicBezTo>
                      <a:pt x="150" y="1046"/>
                      <a:pt x="150" y="822"/>
                      <a:pt x="150" y="648"/>
                    </a:cubicBezTo>
                    <a:cubicBezTo>
                      <a:pt x="125" y="449"/>
                      <a:pt x="150" y="274"/>
                      <a:pt x="150" y="175"/>
                    </a:cubicBez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7720271" y="2985685"/>
                <a:ext cx="35198" cy="77982"/>
              </a:xfrm>
              <a:custGeom>
                <a:rect b="b" l="l" r="r" t="t"/>
                <a:pathLst>
                  <a:path extrusionOk="0" h="1768" w="798">
                    <a:moveTo>
                      <a:pt x="797" y="0"/>
                    </a:moveTo>
                    <a:lnTo>
                      <a:pt x="722" y="50"/>
                    </a:lnTo>
                    <a:cubicBezTo>
                      <a:pt x="673" y="100"/>
                      <a:pt x="623" y="150"/>
                      <a:pt x="573" y="199"/>
                    </a:cubicBezTo>
                    <a:cubicBezTo>
                      <a:pt x="498" y="299"/>
                      <a:pt x="449" y="374"/>
                      <a:pt x="399" y="473"/>
                    </a:cubicBezTo>
                    <a:cubicBezTo>
                      <a:pt x="349" y="523"/>
                      <a:pt x="324" y="573"/>
                      <a:pt x="299" y="623"/>
                    </a:cubicBezTo>
                    <a:lnTo>
                      <a:pt x="225" y="797"/>
                    </a:lnTo>
                    <a:lnTo>
                      <a:pt x="150" y="971"/>
                    </a:lnTo>
                    <a:lnTo>
                      <a:pt x="100" y="1145"/>
                    </a:lnTo>
                    <a:cubicBezTo>
                      <a:pt x="75" y="1245"/>
                      <a:pt x="50" y="1344"/>
                      <a:pt x="50" y="1444"/>
                    </a:cubicBezTo>
                    <a:cubicBezTo>
                      <a:pt x="25" y="1543"/>
                      <a:pt x="25" y="1618"/>
                      <a:pt x="1" y="1668"/>
                    </a:cubicBezTo>
                    <a:cubicBezTo>
                      <a:pt x="1" y="1743"/>
                      <a:pt x="1" y="1768"/>
                      <a:pt x="1" y="1768"/>
                    </a:cubicBezTo>
                    <a:cubicBezTo>
                      <a:pt x="1" y="1768"/>
                      <a:pt x="25" y="1743"/>
                      <a:pt x="50" y="1693"/>
                    </a:cubicBezTo>
                    <a:cubicBezTo>
                      <a:pt x="75" y="1643"/>
                      <a:pt x="100" y="1568"/>
                      <a:pt x="150" y="1494"/>
                    </a:cubicBezTo>
                    <a:cubicBezTo>
                      <a:pt x="175" y="1394"/>
                      <a:pt x="225" y="1295"/>
                      <a:pt x="274" y="1195"/>
                    </a:cubicBezTo>
                    <a:cubicBezTo>
                      <a:pt x="299" y="1145"/>
                      <a:pt x="299" y="1095"/>
                      <a:pt x="349" y="1046"/>
                    </a:cubicBezTo>
                    <a:lnTo>
                      <a:pt x="399" y="871"/>
                    </a:lnTo>
                    <a:cubicBezTo>
                      <a:pt x="424" y="822"/>
                      <a:pt x="449" y="772"/>
                      <a:pt x="473" y="697"/>
                    </a:cubicBezTo>
                    <a:cubicBezTo>
                      <a:pt x="498" y="647"/>
                      <a:pt x="523" y="598"/>
                      <a:pt x="548" y="548"/>
                    </a:cubicBezTo>
                    <a:cubicBezTo>
                      <a:pt x="598" y="448"/>
                      <a:pt x="623" y="349"/>
                      <a:pt x="673" y="274"/>
                    </a:cubicBezTo>
                    <a:cubicBezTo>
                      <a:pt x="697" y="174"/>
                      <a:pt x="722" y="125"/>
                      <a:pt x="772" y="75"/>
                    </a:cubicBezTo>
                    <a:cubicBezTo>
                      <a:pt x="797" y="25"/>
                      <a:pt x="797" y="0"/>
                      <a:pt x="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8192353" y="3378727"/>
                <a:ext cx="255868" cy="85657"/>
              </a:xfrm>
              <a:custGeom>
                <a:rect b="b" l="l" r="r" t="t"/>
                <a:pathLst>
                  <a:path extrusionOk="0" h="1942" w="5801">
                    <a:moveTo>
                      <a:pt x="5800" y="0"/>
                    </a:moveTo>
                    <a:lnTo>
                      <a:pt x="5551" y="150"/>
                    </a:lnTo>
                    <a:cubicBezTo>
                      <a:pt x="5427" y="249"/>
                      <a:pt x="5203" y="349"/>
                      <a:pt x="4954" y="523"/>
                    </a:cubicBezTo>
                    <a:cubicBezTo>
                      <a:pt x="4680" y="672"/>
                      <a:pt x="4382" y="822"/>
                      <a:pt x="4083" y="971"/>
                    </a:cubicBezTo>
                    <a:cubicBezTo>
                      <a:pt x="3934" y="1046"/>
                      <a:pt x="3759" y="1095"/>
                      <a:pt x="3585" y="1170"/>
                    </a:cubicBezTo>
                    <a:cubicBezTo>
                      <a:pt x="3386" y="1220"/>
                      <a:pt x="3212" y="1295"/>
                      <a:pt x="3037" y="1344"/>
                    </a:cubicBezTo>
                    <a:cubicBezTo>
                      <a:pt x="2838" y="1394"/>
                      <a:pt x="2664" y="1444"/>
                      <a:pt x="2465" y="1494"/>
                    </a:cubicBezTo>
                    <a:cubicBezTo>
                      <a:pt x="2291" y="1543"/>
                      <a:pt x="2116" y="1593"/>
                      <a:pt x="1942" y="1643"/>
                    </a:cubicBezTo>
                    <a:cubicBezTo>
                      <a:pt x="1619" y="1718"/>
                      <a:pt x="1295" y="1792"/>
                      <a:pt x="971" y="1817"/>
                    </a:cubicBezTo>
                    <a:cubicBezTo>
                      <a:pt x="723" y="1867"/>
                      <a:pt x="499" y="1867"/>
                      <a:pt x="275" y="1892"/>
                    </a:cubicBezTo>
                    <a:lnTo>
                      <a:pt x="1" y="1892"/>
                    </a:lnTo>
                    <a:cubicBezTo>
                      <a:pt x="1" y="1892"/>
                      <a:pt x="100" y="1892"/>
                      <a:pt x="275" y="1917"/>
                    </a:cubicBezTo>
                    <a:cubicBezTo>
                      <a:pt x="499" y="1942"/>
                      <a:pt x="747" y="1942"/>
                      <a:pt x="971" y="1942"/>
                    </a:cubicBezTo>
                    <a:cubicBezTo>
                      <a:pt x="1320" y="1917"/>
                      <a:pt x="1644" y="1867"/>
                      <a:pt x="1967" y="1817"/>
                    </a:cubicBezTo>
                    <a:cubicBezTo>
                      <a:pt x="2141" y="1767"/>
                      <a:pt x="2340" y="1718"/>
                      <a:pt x="2515" y="1693"/>
                    </a:cubicBezTo>
                    <a:cubicBezTo>
                      <a:pt x="2714" y="1643"/>
                      <a:pt x="2888" y="1593"/>
                      <a:pt x="3087" y="1519"/>
                    </a:cubicBezTo>
                    <a:cubicBezTo>
                      <a:pt x="3261" y="1469"/>
                      <a:pt x="3461" y="1394"/>
                      <a:pt x="3635" y="1344"/>
                    </a:cubicBezTo>
                    <a:cubicBezTo>
                      <a:pt x="3809" y="1270"/>
                      <a:pt x="3983" y="1195"/>
                      <a:pt x="4158" y="1120"/>
                    </a:cubicBezTo>
                    <a:cubicBezTo>
                      <a:pt x="4456" y="971"/>
                      <a:pt x="4755" y="797"/>
                      <a:pt x="5029" y="598"/>
                    </a:cubicBezTo>
                    <a:cubicBezTo>
                      <a:pt x="5253" y="448"/>
                      <a:pt x="5452" y="299"/>
                      <a:pt x="5576" y="174"/>
                    </a:cubicBezTo>
                    <a:lnTo>
                      <a:pt x="580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8505252" y="3170098"/>
                <a:ext cx="75821" cy="155964"/>
              </a:xfrm>
              <a:custGeom>
                <a:rect b="b" l="l" r="r" t="t"/>
                <a:pathLst>
                  <a:path extrusionOk="0" h="3536" w="1719">
                    <a:moveTo>
                      <a:pt x="1718" y="1"/>
                    </a:moveTo>
                    <a:lnTo>
                      <a:pt x="1668" y="175"/>
                    </a:lnTo>
                    <a:cubicBezTo>
                      <a:pt x="1668" y="275"/>
                      <a:pt x="1619" y="424"/>
                      <a:pt x="1569" y="598"/>
                    </a:cubicBezTo>
                    <a:cubicBezTo>
                      <a:pt x="1519" y="773"/>
                      <a:pt x="1444" y="972"/>
                      <a:pt x="1345" y="1196"/>
                    </a:cubicBezTo>
                    <a:cubicBezTo>
                      <a:pt x="1320" y="1295"/>
                      <a:pt x="1270" y="1420"/>
                      <a:pt x="1220" y="1519"/>
                    </a:cubicBezTo>
                    <a:cubicBezTo>
                      <a:pt x="1171" y="1644"/>
                      <a:pt x="1121" y="1743"/>
                      <a:pt x="1046" y="1868"/>
                    </a:cubicBezTo>
                    <a:cubicBezTo>
                      <a:pt x="996" y="1967"/>
                      <a:pt x="947" y="2067"/>
                      <a:pt x="897" y="2191"/>
                    </a:cubicBezTo>
                    <a:cubicBezTo>
                      <a:pt x="822" y="2291"/>
                      <a:pt x="772" y="2390"/>
                      <a:pt x="723" y="2490"/>
                    </a:cubicBezTo>
                    <a:cubicBezTo>
                      <a:pt x="598" y="2689"/>
                      <a:pt x="474" y="2888"/>
                      <a:pt x="374" y="3038"/>
                    </a:cubicBezTo>
                    <a:cubicBezTo>
                      <a:pt x="250" y="3187"/>
                      <a:pt x="175" y="3311"/>
                      <a:pt x="100" y="3411"/>
                    </a:cubicBezTo>
                    <a:lnTo>
                      <a:pt x="1" y="3535"/>
                    </a:lnTo>
                    <a:lnTo>
                      <a:pt x="1" y="3535"/>
                    </a:lnTo>
                    <a:lnTo>
                      <a:pt x="125" y="3411"/>
                    </a:lnTo>
                    <a:cubicBezTo>
                      <a:pt x="250" y="3311"/>
                      <a:pt x="349" y="3212"/>
                      <a:pt x="449" y="3087"/>
                    </a:cubicBezTo>
                    <a:cubicBezTo>
                      <a:pt x="598" y="2938"/>
                      <a:pt x="723" y="2764"/>
                      <a:pt x="847" y="2590"/>
                    </a:cubicBezTo>
                    <a:cubicBezTo>
                      <a:pt x="897" y="2490"/>
                      <a:pt x="971" y="2390"/>
                      <a:pt x="1046" y="2266"/>
                    </a:cubicBezTo>
                    <a:cubicBezTo>
                      <a:pt x="1096" y="2166"/>
                      <a:pt x="1171" y="2067"/>
                      <a:pt x="1220" y="1942"/>
                    </a:cubicBezTo>
                    <a:cubicBezTo>
                      <a:pt x="1270" y="1818"/>
                      <a:pt x="1320" y="1718"/>
                      <a:pt x="1370" y="1594"/>
                    </a:cubicBezTo>
                    <a:cubicBezTo>
                      <a:pt x="1419" y="1470"/>
                      <a:pt x="1469" y="1370"/>
                      <a:pt x="1494" y="1245"/>
                    </a:cubicBezTo>
                    <a:cubicBezTo>
                      <a:pt x="1569" y="1046"/>
                      <a:pt x="1619" y="847"/>
                      <a:pt x="1668" y="623"/>
                    </a:cubicBezTo>
                    <a:cubicBezTo>
                      <a:pt x="1693" y="474"/>
                      <a:pt x="1718" y="325"/>
                      <a:pt x="1718" y="175"/>
                    </a:cubicBezTo>
                    <a:lnTo>
                      <a:pt x="17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8344965" y="2862713"/>
                <a:ext cx="266850" cy="101050"/>
              </a:xfrm>
              <a:custGeom>
                <a:rect b="b" l="l" r="r" t="t"/>
                <a:pathLst>
                  <a:path extrusionOk="0" h="2291" w="6050">
                    <a:moveTo>
                      <a:pt x="1" y="0"/>
                    </a:moveTo>
                    <a:lnTo>
                      <a:pt x="299" y="150"/>
                    </a:lnTo>
                    <a:cubicBezTo>
                      <a:pt x="498" y="224"/>
                      <a:pt x="747" y="399"/>
                      <a:pt x="1046" y="548"/>
                    </a:cubicBezTo>
                    <a:cubicBezTo>
                      <a:pt x="1345" y="722"/>
                      <a:pt x="1693" y="921"/>
                      <a:pt x="2042" y="1170"/>
                    </a:cubicBezTo>
                    <a:cubicBezTo>
                      <a:pt x="2241" y="1295"/>
                      <a:pt x="2415" y="1394"/>
                      <a:pt x="2614" y="1519"/>
                    </a:cubicBezTo>
                    <a:cubicBezTo>
                      <a:pt x="2788" y="1643"/>
                      <a:pt x="2988" y="1793"/>
                      <a:pt x="3187" y="1917"/>
                    </a:cubicBezTo>
                    <a:lnTo>
                      <a:pt x="3411" y="2066"/>
                    </a:lnTo>
                    <a:lnTo>
                      <a:pt x="3709" y="2290"/>
                    </a:lnTo>
                    <a:lnTo>
                      <a:pt x="3834" y="2141"/>
                    </a:lnTo>
                    <a:cubicBezTo>
                      <a:pt x="4008" y="1967"/>
                      <a:pt x="4157" y="1817"/>
                      <a:pt x="4307" y="1668"/>
                    </a:cubicBezTo>
                    <a:cubicBezTo>
                      <a:pt x="4630" y="1345"/>
                      <a:pt x="4929" y="1096"/>
                      <a:pt x="5178" y="872"/>
                    </a:cubicBezTo>
                    <a:cubicBezTo>
                      <a:pt x="5427" y="648"/>
                      <a:pt x="5651" y="448"/>
                      <a:pt x="5800" y="324"/>
                    </a:cubicBezTo>
                    <a:lnTo>
                      <a:pt x="6049" y="125"/>
                    </a:lnTo>
                    <a:lnTo>
                      <a:pt x="6049" y="125"/>
                    </a:lnTo>
                    <a:cubicBezTo>
                      <a:pt x="6049" y="125"/>
                      <a:pt x="5949" y="200"/>
                      <a:pt x="5775" y="299"/>
                    </a:cubicBezTo>
                    <a:cubicBezTo>
                      <a:pt x="5601" y="424"/>
                      <a:pt x="5377" y="573"/>
                      <a:pt x="5103" y="772"/>
                    </a:cubicBezTo>
                    <a:cubicBezTo>
                      <a:pt x="4805" y="996"/>
                      <a:pt x="4506" y="1245"/>
                      <a:pt x="4182" y="1544"/>
                    </a:cubicBezTo>
                    <a:cubicBezTo>
                      <a:pt x="4033" y="1693"/>
                      <a:pt x="3859" y="1842"/>
                      <a:pt x="3709" y="2017"/>
                    </a:cubicBezTo>
                    <a:lnTo>
                      <a:pt x="3660" y="2042"/>
                    </a:lnTo>
                    <a:lnTo>
                      <a:pt x="3610" y="2017"/>
                    </a:lnTo>
                    <a:lnTo>
                      <a:pt x="3510" y="1917"/>
                    </a:lnTo>
                    <a:lnTo>
                      <a:pt x="3286" y="1768"/>
                    </a:lnTo>
                    <a:cubicBezTo>
                      <a:pt x="3087" y="1618"/>
                      <a:pt x="2888" y="1494"/>
                      <a:pt x="2714" y="1369"/>
                    </a:cubicBezTo>
                    <a:cubicBezTo>
                      <a:pt x="2515" y="1245"/>
                      <a:pt x="2315" y="1145"/>
                      <a:pt x="2141" y="1021"/>
                    </a:cubicBezTo>
                    <a:cubicBezTo>
                      <a:pt x="1768" y="822"/>
                      <a:pt x="1394" y="623"/>
                      <a:pt x="1096" y="473"/>
                    </a:cubicBezTo>
                    <a:cubicBezTo>
                      <a:pt x="772" y="324"/>
                      <a:pt x="498" y="200"/>
                      <a:pt x="324" y="125"/>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8392160" y="2862713"/>
                <a:ext cx="105461" cy="70307"/>
              </a:xfrm>
              <a:custGeom>
                <a:rect b="b" l="l" r="r" t="t"/>
                <a:pathLst>
                  <a:path extrusionOk="0" h="1594" w="2391">
                    <a:moveTo>
                      <a:pt x="1" y="0"/>
                    </a:moveTo>
                    <a:lnTo>
                      <a:pt x="100" y="75"/>
                    </a:lnTo>
                    <a:lnTo>
                      <a:pt x="374" y="274"/>
                    </a:lnTo>
                    <a:lnTo>
                      <a:pt x="773" y="523"/>
                    </a:lnTo>
                    <a:lnTo>
                      <a:pt x="972" y="673"/>
                    </a:lnTo>
                    <a:lnTo>
                      <a:pt x="1196" y="822"/>
                    </a:lnTo>
                    <a:lnTo>
                      <a:pt x="1420" y="971"/>
                    </a:lnTo>
                    <a:lnTo>
                      <a:pt x="1644" y="1096"/>
                    </a:lnTo>
                    <a:lnTo>
                      <a:pt x="2017" y="1369"/>
                    </a:lnTo>
                    <a:lnTo>
                      <a:pt x="2291" y="1544"/>
                    </a:lnTo>
                    <a:lnTo>
                      <a:pt x="2390" y="1593"/>
                    </a:lnTo>
                    <a:lnTo>
                      <a:pt x="2316" y="1494"/>
                    </a:lnTo>
                    <a:cubicBezTo>
                      <a:pt x="2266" y="1444"/>
                      <a:pt x="2191" y="1369"/>
                      <a:pt x="2092" y="1270"/>
                    </a:cubicBezTo>
                    <a:cubicBezTo>
                      <a:pt x="1992" y="1170"/>
                      <a:pt x="1868" y="1071"/>
                      <a:pt x="1743" y="946"/>
                    </a:cubicBezTo>
                    <a:lnTo>
                      <a:pt x="1519" y="797"/>
                    </a:lnTo>
                    <a:lnTo>
                      <a:pt x="1295" y="648"/>
                    </a:lnTo>
                    <a:lnTo>
                      <a:pt x="1071" y="498"/>
                    </a:lnTo>
                    <a:cubicBezTo>
                      <a:pt x="997" y="448"/>
                      <a:pt x="922" y="424"/>
                      <a:pt x="847" y="374"/>
                    </a:cubicBezTo>
                    <a:cubicBezTo>
                      <a:pt x="698" y="299"/>
                      <a:pt x="573" y="224"/>
                      <a:pt x="424" y="175"/>
                    </a:cubicBezTo>
                    <a:cubicBezTo>
                      <a:pt x="324" y="100"/>
                      <a:pt x="200" y="75"/>
                      <a:pt x="125" y="50"/>
                    </a:cubicBezTo>
                    <a:lnTo>
                      <a:pt x="1"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9100306" y="2928566"/>
                <a:ext cx="132896" cy="28626"/>
              </a:xfrm>
              <a:custGeom>
                <a:rect b="b" l="l" r="r" t="t"/>
                <a:pathLst>
                  <a:path extrusionOk="0" h="649" w="3013">
                    <a:moveTo>
                      <a:pt x="2863" y="1"/>
                    </a:moveTo>
                    <a:cubicBezTo>
                      <a:pt x="2788" y="1"/>
                      <a:pt x="2664" y="26"/>
                      <a:pt x="2515" y="26"/>
                    </a:cubicBezTo>
                    <a:cubicBezTo>
                      <a:pt x="2365" y="26"/>
                      <a:pt x="2191" y="76"/>
                      <a:pt x="2017" y="100"/>
                    </a:cubicBezTo>
                    <a:cubicBezTo>
                      <a:pt x="1942" y="100"/>
                      <a:pt x="1843" y="125"/>
                      <a:pt x="1743" y="150"/>
                    </a:cubicBezTo>
                    <a:lnTo>
                      <a:pt x="1469" y="200"/>
                    </a:lnTo>
                    <a:lnTo>
                      <a:pt x="1195" y="275"/>
                    </a:lnTo>
                    <a:lnTo>
                      <a:pt x="922" y="324"/>
                    </a:lnTo>
                    <a:cubicBezTo>
                      <a:pt x="747" y="374"/>
                      <a:pt x="573" y="424"/>
                      <a:pt x="449" y="474"/>
                    </a:cubicBezTo>
                    <a:cubicBezTo>
                      <a:pt x="299" y="524"/>
                      <a:pt x="200" y="573"/>
                      <a:pt x="125" y="598"/>
                    </a:cubicBezTo>
                    <a:lnTo>
                      <a:pt x="1" y="648"/>
                    </a:lnTo>
                    <a:lnTo>
                      <a:pt x="125" y="623"/>
                    </a:lnTo>
                    <a:cubicBezTo>
                      <a:pt x="200" y="623"/>
                      <a:pt x="324" y="598"/>
                      <a:pt x="474" y="573"/>
                    </a:cubicBezTo>
                    <a:lnTo>
                      <a:pt x="947" y="499"/>
                    </a:lnTo>
                    <a:lnTo>
                      <a:pt x="1245" y="449"/>
                    </a:lnTo>
                    <a:lnTo>
                      <a:pt x="1519" y="399"/>
                    </a:lnTo>
                    <a:lnTo>
                      <a:pt x="1793" y="324"/>
                    </a:lnTo>
                    <a:lnTo>
                      <a:pt x="2067" y="275"/>
                    </a:lnTo>
                    <a:cubicBezTo>
                      <a:pt x="2241" y="225"/>
                      <a:pt x="2415" y="175"/>
                      <a:pt x="2540" y="150"/>
                    </a:cubicBezTo>
                    <a:cubicBezTo>
                      <a:pt x="2689" y="100"/>
                      <a:pt x="2788" y="76"/>
                      <a:pt x="2888" y="51"/>
                    </a:cubicBezTo>
                    <a:lnTo>
                      <a:pt x="3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9001505" y="2907703"/>
                <a:ext cx="236107" cy="61530"/>
              </a:xfrm>
              <a:custGeom>
                <a:rect b="b" l="l" r="r" t="t"/>
                <a:pathLst>
                  <a:path extrusionOk="0" h="1395" w="5353">
                    <a:moveTo>
                      <a:pt x="5103" y="1"/>
                    </a:moveTo>
                    <a:cubicBezTo>
                      <a:pt x="4954" y="1"/>
                      <a:pt x="4730" y="26"/>
                      <a:pt x="4481" y="51"/>
                    </a:cubicBezTo>
                    <a:cubicBezTo>
                      <a:pt x="4232" y="76"/>
                      <a:pt x="3933" y="150"/>
                      <a:pt x="3610" y="200"/>
                    </a:cubicBezTo>
                    <a:cubicBezTo>
                      <a:pt x="3435" y="250"/>
                      <a:pt x="3286" y="275"/>
                      <a:pt x="3112" y="300"/>
                    </a:cubicBezTo>
                    <a:lnTo>
                      <a:pt x="2614" y="424"/>
                    </a:lnTo>
                    <a:lnTo>
                      <a:pt x="2116" y="573"/>
                    </a:lnTo>
                    <a:lnTo>
                      <a:pt x="1643" y="723"/>
                    </a:lnTo>
                    <a:cubicBezTo>
                      <a:pt x="1320" y="822"/>
                      <a:pt x="1021" y="922"/>
                      <a:pt x="797" y="1046"/>
                    </a:cubicBezTo>
                    <a:cubicBezTo>
                      <a:pt x="548" y="1146"/>
                      <a:pt x="349" y="1221"/>
                      <a:pt x="224" y="1295"/>
                    </a:cubicBezTo>
                    <a:lnTo>
                      <a:pt x="0" y="1395"/>
                    </a:lnTo>
                    <a:lnTo>
                      <a:pt x="224" y="1320"/>
                    </a:lnTo>
                    <a:lnTo>
                      <a:pt x="822" y="1146"/>
                    </a:lnTo>
                    <a:lnTo>
                      <a:pt x="1693" y="897"/>
                    </a:lnTo>
                    <a:lnTo>
                      <a:pt x="2166" y="748"/>
                    </a:lnTo>
                    <a:lnTo>
                      <a:pt x="2664" y="623"/>
                    </a:lnTo>
                    <a:lnTo>
                      <a:pt x="3162" y="499"/>
                    </a:lnTo>
                    <a:lnTo>
                      <a:pt x="3635" y="374"/>
                    </a:lnTo>
                    <a:lnTo>
                      <a:pt x="4506" y="175"/>
                    </a:lnTo>
                    <a:lnTo>
                      <a:pt x="5128" y="26"/>
                    </a:lnTo>
                    <a:lnTo>
                      <a:pt x="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8880739" y="2891251"/>
                <a:ext cx="345891" cy="112033"/>
              </a:xfrm>
              <a:custGeom>
                <a:rect b="b" l="l" r="r" t="t"/>
                <a:pathLst>
                  <a:path extrusionOk="0" h="2540" w="7842">
                    <a:moveTo>
                      <a:pt x="7841" y="1"/>
                    </a:moveTo>
                    <a:lnTo>
                      <a:pt x="7468" y="26"/>
                    </a:lnTo>
                    <a:cubicBezTo>
                      <a:pt x="7244" y="75"/>
                      <a:pt x="6945" y="100"/>
                      <a:pt x="6547" y="175"/>
                    </a:cubicBezTo>
                    <a:cubicBezTo>
                      <a:pt x="6149" y="250"/>
                      <a:pt x="5725" y="324"/>
                      <a:pt x="5252" y="424"/>
                    </a:cubicBezTo>
                    <a:cubicBezTo>
                      <a:pt x="5004" y="498"/>
                      <a:pt x="4755" y="548"/>
                      <a:pt x="4506" y="623"/>
                    </a:cubicBezTo>
                    <a:cubicBezTo>
                      <a:pt x="4257" y="698"/>
                      <a:pt x="4008" y="772"/>
                      <a:pt x="3784" y="847"/>
                    </a:cubicBezTo>
                    <a:lnTo>
                      <a:pt x="3062" y="1146"/>
                    </a:lnTo>
                    <a:cubicBezTo>
                      <a:pt x="2813" y="1245"/>
                      <a:pt x="2564" y="1320"/>
                      <a:pt x="2365" y="1419"/>
                    </a:cubicBezTo>
                    <a:cubicBezTo>
                      <a:pt x="1917" y="1619"/>
                      <a:pt x="1494" y="1818"/>
                      <a:pt x="1145" y="1992"/>
                    </a:cubicBezTo>
                    <a:lnTo>
                      <a:pt x="299" y="2390"/>
                    </a:lnTo>
                    <a:lnTo>
                      <a:pt x="0" y="2540"/>
                    </a:lnTo>
                    <a:lnTo>
                      <a:pt x="324" y="2415"/>
                    </a:lnTo>
                    <a:lnTo>
                      <a:pt x="1195" y="2067"/>
                    </a:lnTo>
                    <a:cubicBezTo>
                      <a:pt x="1569" y="1942"/>
                      <a:pt x="1967" y="1768"/>
                      <a:pt x="2415" y="1569"/>
                    </a:cubicBezTo>
                    <a:cubicBezTo>
                      <a:pt x="2639" y="1469"/>
                      <a:pt x="2888" y="1395"/>
                      <a:pt x="3112" y="1295"/>
                    </a:cubicBezTo>
                    <a:lnTo>
                      <a:pt x="3834" y="1046"/>
                    </a:lnTo>
                    <a:cubicBezTo>
                      <a:pt x="4083" y="946"/>
                      <a:pt x="4332" y="872"/>
                      <a:pt x="4580" y="797"/>
                    </a:cubicBezTo>
                    <a:cubicBezTo>
                      <a:pt x="4804" y="722"/>
                      <a:pt x="5053" y="648"/>
                      <a:pt x="5277" y="598"/>
                    </a:cubicBezTo>
                    <a:cubicBezTo>
                      <a:pt x="5750" y="474"/>
                      <a:pt x="6198" y="374"/>
                      <a:pt x="6572" y="274"/>
                    </a:cubicBezTo>
                    <a:lnTo>
                      <a:pt x="7493" y="75"/>
                    </a:lnTo>
                    <a:lnTo>
                      <a:pt x="78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8879636" y="3036188"/>
                <a:ext cx="119708" cy="108725"/>
              </a:xfrm>
              <a:custGeom>
                <a:rect b="b" l="l" r="r" t="t"/>
                <a:pathLst>
                  <a:path extrusionOk="0" h="2465" w="2714">
                    <a:moveTo>
                      <a:pt x="2714" y="0"/>
                    </a:moveTo>
                    <a:cubicBezTo>
                      <a:pt x="2714" y="0"/>
                      <a:pt x="2639" y="25"/>
                      <a:pt x="2539" y="50"/>
                    </a:cubicBezTo>
                    <a:cubicBezTo>
                      <a:pt x="2415" y="100"/>
                      <a:pt x="2291" y="150"/>
                      <a:pt x="2141" y="224"/>
                    </a:cubicBezTo>
                    <a:cubicBezTo>
                      <a:pt x="1967" y="299"/>
                      <a:pt x="1793" y="423"/>
                      <a:pt x="1618" y="523"/>
                    </a:cubicBezTo>
                    <a:cubicBezTo>
                      <a:pt x="1544" y="598"/>
                      <a:pt x="1444" y="647"/>
                      <a:pt x="1345" y="722"/>
                    </a:cubicBezTo>
                    <a:cubicBezTo>
                      <a:pt x="1270" y="797"/>
                      <a:pt x="1170" y="871"/>
                      <a:pt x="1096" y="946"/>
                    </a:cubicBezTo>
                    <a:cubicBezTo>
                      <a:pt x="996" y="1021"/>
                      <a:pt x="922" y="1120"/>
                      <a:pt x="847" y="1195"/>
                    </a:cubicBezTo>
                    <a:cubicBezTo>
                      <a:pt x="747" y="1295"/>
                      <a:pt x="673" y="1369"/>
                      <a:pt x="598" y="1444"/>
                    </a:cubicBezTo>
                    <a:cubicBezTo>
                      <a:pt x="473" y="1618"/>
                      <a:pt x="349" y="1767"/>
                      <a:pt x="249" y="1942"/>
                    </a:cubicBezTo>
                    <a:cubicBezTo>
                      <a:pt x="150" y="2091"/>
                      <a:pt x="100" y="2240"/>
                      <a:pt x="50" y="2315"/>
                    </a:cubicBezTo>
                    <a:cubicBezTo>
                      <a:pt x="1" y="2415"/>
                      <a:pt x="1" y="2464"/>
                      <a:pt x="1" y="2464"/>
                    </a:cubicBezTo>
                    <a:cubicBezTo>
                      <a:pt x="1" y="2464"/>
                      <a:pt x="50" y="2440"/>
                      <a:pt x="125" y="2365"/>
                    </a:cubicBezTo>
                    <a:cubicBezTo>
                      <a:pt x="175" y="2290"/>
                      <a:pt x="299" y="2191"/>
                      <a:pt x="424" y="2091"/>
                    </a:cubicBezTo>
                    <a:lnTo>
                      <a:pt x="847" y="1693"/>
                    </a:lnTo>
                    <a:lnTo>
                      <a:pt x="1096" y="1469"/>
                    </a:lnTo>
                    <a:cubicBezTo>
                      <a:pt x="1170" y="1369"/>
                      <a:pt x="1245" y="1319"/>
                      <a:pt x="1345" y="1220"/>
                    </a:cubicBezTo>
                    <a:cubicBezTo>
                      <a:pt x="1419" y="1145"/>
                      <a:pt x="1494" y="1071"/>
                      <a:pt x="1594" y="996"/>
                    </a:cubicBezTo>
                    <a:lnTo>
                      <a:pt x="1843" y="797"/>
                    </a:lnTo>
                    <a:lnTo>
                      <a:pt x="2266" y="398"/>
                    </a:lnTo>
                    <a:cubicBezTo>
                      <a:pt x="2390" y="299"/>
                      <a:pt x="2515" y="174"/>
                      <a:pt x="2589" y="125"/>
                    </a:cubicBezTo>
                    <a:cubicBezTo>
                      <a:pt x="2664" y="50"/>
                      <a:pt x="2714" y="0"/>
                      <a:pt x="2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8711675" y="2865712"/>
                <a:ext cx="600568" cy="880827"/>
              </a:xfrm>
              <a:custGeom>
                <a:rect b="b" l="l" r="r" t="t"/>
                <a:pathLst>
                  <a:path extrusionOk="0" h="19970" w="13616">
                    <a:moveTo>
                      <a:pt x="11326" y="1525"/>
                    </a:moveTo>
                    <a:cubicBezTo>
                      <a:pt x="11176" y="1575"/>
                      <a:pt x="11002" y="1600"/>
                      <a:pt x="10853" y="1650"/>
                    </a:cubicBezTo>
                    <a:lnTo>
                      <a:pt x="10604" y="1700"/>
                    </a:lnTo>
                    <a:lnTo>
                      <a:pt x="10305" y="1749"/>
                    </a:lnTo>
                    <a:lnTo>
                      <a:pt x="10031" y="1824"/>
                    </a:lnTo>
                    <a:lnTo>
                      <a:pt x="9758" y="1874"/>
                    </a:lnTo>
                    <a:cubicBezTo>
                      <a:pt x="9583" y="1899"/>
                      <a:pt x="9409" y="1924"/>
                      <a:pt x="9260" y="1949"/>
                    </a:cubicBezTo>
                    <a:cubicBezTo>
                      <a:pt x="9409" y="1899"/>
                      <a:pt x="9583" y="1849"/>
                      <a:pt x="9733" y="1824"/>
                    </a:cubicBezTo>
                    <a:lnTo>
                      <a:pt x="10006" y="1749"/>
                    </a:lnTo>
                    <a:lnTo>
                      <a:pt x="10280" y="1675"/>
                    </a:lnTo>
                    <a:lnTo>
                      <a:pt x="10554" y="1625"/>
                    </a:lnTo>
                    <a:lnTo>
                      <a:pt x="10753" y="1600"/>
                    </a:lnTo>
                    <a:lnTo>
                      <a:pt x="10828" y="1600"/>
                    </a:lnTo>
                    <a:cubicBezTo>
                      <a:pt x="11002" y="1575"/>
                      <a:pt x="11176" y="1550"/>
                      <a:pt x="11326" y="1525"/>
                    </a:cubicBezTo>
                    <a:close/>
                    <a:moveTo>
                      <a:pt x="11102" y="1077"/>
                    </a:moveTo>
                    <a:lnTo>
                      <a:pt x="10181" y="1277"/>
                    </a:lnTo>
                    <a:lnTo>
                      <a:pt x="9708" y="1401"/>
                    </a:lnTo>
                    <a:lnTo>
                      <a:pt x="9235" y="1501"/>
                    </a:lnTo>
                    <a:lnTo>
                      <a:pt x="8712" y="1650"/>
                    </a:lnTo>
                    <a:lnTo>
                      <a:pt x="8214" y="1799"/>
                    </a:lnTo>
                    <a:lnTo>
                      <a:pt x="7368" y="2048"/>
                    </a:lnTo>
                    <a:cubicBezTo>
                      <a:pt x="7592" y="1949"/>
                      <a:pt x="7866" y="1849"/>
                      <a:pt x="8189" y="1725"/>
                    </a:cubicBezTo>
                    <a:lnTo>
                      <a:pt x="8662" y="1575"/>
                    </a:lnTo>
                    <a:lnTo>
                      <a:pt x="9160" y="1426"/>
                    </a:lnTo>
                    <a:lnTo>
                      <a:pt x="9683" y="1326"/>
                    </a:lnTo>
                    <a:lnTo>
                      <a:pt x="10056" y="1252"/>
                    </a:lnTo>
                    <a:lnTo>
                      <a:pt x="10206" y="1227"/>
                    </a:lnTo>
                    <a:cubicBezTo>
                      <a:pt x="10529" y="1152"/>
                      <a:pt x="10828" y="1102"/>
                      <a:pt x="11077" y="1077"/>
                    </a:cubicBezTo>
                    <a:close/>
                    <a:moveTo>
                      <a:pt x="10405" y="779"/>
                    </a:moveTo>
                    <a:lnTo>
                      <a:pt x="10280" y="829"/>
                    </a:lnTo>
                    <a:cubicBezTo>
                      <a:pt x="9932" y="903"/>
                      <a:pt x="9534" y="1003"/>
                      <a:pt x="9085" y="1127"/>
                    </a:cubicBezTo>
                    <a:cubicBezTo>
                      <a:pt x="8861" y="1177"/>
                      <a:pt x="8613" y="1252"/>
                      <a:pt x="8364" y="1326"/>
                    </a:cubicBezTo>
                    <a:lnTo>
                      <a:pt x="8314" y="1326"/>
                    </a:lnTo>
                    <a:cubicBezTo>
                      <a:pt x="8090" y="1401"/>
                      <a:pt x="7866" y="1451"/>
                      <a:pt x="7642" y="1550"/>
                    </a:cubicBezTo>
                    <a:lnTo>
                      <a:pt x="6920" y="1824"/>
                    </a:lnTo>
                    <a:lnTo>
                      <a:pt x="6671" y="1924"/>
                    </a:lnTo>
                    <a:cubicBezTo>
                      <a:pt x="6522" y="1974"/>
                      <a:pt x="6372" y="2023"/>
                      <a:pt x="6223" y="2098"/>
                    </a:cubicBezTo>
                    <a:cubicBezTo>
                      <a:pt x="5775" y="2272"/>
                      <a:pt x="5352" y="2446"/>
                      <a:pt x="5003" y="2596"/>
                    </a:cubicBezTo>
                    <a:cubicBezTo>
                      <a:pt x="5352" y="2422"/>
                      <a:pt x="5750" y="2222"/>
                      <a:pt x="6198" y="2023"/>
                    </a:cubicBezTo>
                    <a:cubicBezTo>
                      <a:pt x="6347" y="1974"/>
                      <a:pt x="6497" y="1899"/>
                      <a:pt x="6646" y="1849"/>
                    </a:cubicBezTo>
                    <a:lnTo>
                      <a:pt x="6895" y="1749"/>
                    </a:lnTo>
                    <a:lnTo>
                      <a:pt x="7617" y="1476"/>
                    </a:lnTo>
                    <a:cubicBezTo>
                      <a:pt x="7841" y="1376"/>
                      <a:pt x="8065" y="1326"/>
                      <a:pt x="8289" y="1252"/>
                    </a:cubicBezTo>
                    <a:lnTo>
                      <a:pt x="8364" y="1227"/>
                    </a:lnTo>
                    <a:cubicBezTo>
                      <a:pt x="8613" y="1152"/>
                      <a:pt x="8861" y="1102"/>
                      <a:pt x="9085" y="1053"/>
                    </a:cubicBezTo>
                    <a:cubicBezTo>
                      <a:pt x="9484" y="953"/>
                      <a:pt x="9882" y="878"/>
                      <a:pt x="10380" y="779"/>
                    </a:cubicBezTo>
                    <a:close/>
                    <a:moveTo>
                      <a:pt x="4904" y="4413"/>
                    </a:moveTo>
                    <a:lnTo>
                      <a:pt x="4879" y="4438"/>
                    </a:lnTo>
                    <a:cubicBezTo>
                      <a:pt x="4854" y="4488"/>
                      <a:pt x="4804" y="4512"/>
                      <a:pt x="4754" y="4562"/>
                    </a:cubicBezTo>
                    <a:cubicBezTo>
                      <a:pt x="4680" y="4662"/>
                      <a:pt x="4580" y="4761"/>
                      <a:pt x="4506" y="4836"/>
                    </a:cubicBezTo>
                    <a:lnTo>
                      <a:pt x="4456" y="4886"/>
                    </a:lnTo>
                    <a:lnTo>
                      <a:pt x="4356" y="4985"/>
                    </a:lnTo>
                    <a:lnTo>
                      <a:pt x="4182" y="5135"/>
                    </a:lnTo>
                    <a:lnTo>
                      <a:pt x="4057" y="5259"/>
                    </a:lnTo>
                    <a:lnTo>
                      <a:pt x="3883" y="5408"/>
                    </a:lnTo>
                    <a:cubicBezTo>
                      <a:pt x="3784" y="5483"/>
                      <a:pt x="3684" y="5558"/>
                      <a:pt x="3609" y="5632"/>
                    </a:cubicBezTo>
                    <a:lnTo>
                      <a:pt x="3460" y="5732"/>
                    </a:lnTo>
                    <a:lnTo>
                      <a:pt x="3410" y="5757"/>
                    </a:lnTo>
                    <a:cubicBezTo>
                      <a:pt x="3460" y="5682"/>
                      <a:pt x="3485" y="5608"/>
                      <a:pt x="3510" y="5558"/>
                    </a:cubicBezTo>
                    <a:cubicBezTo>
                      <a:pt x="3585" y="5458"/>
                      <a:pt x="3634" y="5334"/>
                      <a:pt x="3709" y="5259"/>
                    </a:cubicBezTo>
                    <a:lnTo>
                      <a:pt x="3858" y="5085"/>
                    </a:lnTo>
                    <a:lnTo>
                      <a:pt x="4008" y="4936"/>
                    </a:lnTo>
                    <a:lnTo>
                      <a:pt x="4207" y="4761"/>
                    </a:lnTo>
                    <a:cubicBezTo>
                      <a:pt x="4232" y="4736"/>
                      <a:pt x="4281" y="4712"/>
                      <a:pt x="4306" y="4687"/>
                    </a:cubicBezTo>
                    <a:lnTo>
                      <a:pt x="4381" y="4662"/>
                    </a:lnTo>
                    <a:cubicBezTo>
                      <a:pt x="4481" y="4587"/>
                      <a:pt x="4580" y="4512"/>
                      <a:pt x="4705" y="4463"/>
                    </a:cubicBezTo>
                    <a:cubicBezTo>
                      <a:pt x="4779" y="4438"/>
                      <a:pt x="4829" y="4413"/>
                      <a:pt x="4904" y="4413"/>
                    </a:cubicBezTo>
                    <a:close/>
                    <a:moveTo>
                      <a:pt x="6298" y="3990"/>
                    </a:moveTo>
                    <a:lnTo>
                      <a:pt x="6223" y="4039"/>
                    </a:lnTo>
                    <a:cubicBezTo>
                      <a:pt x="6173" y="4089"/>
                      <a:pt x="6123" y="4164"/>
                      <a:pt x="6049" y="4214"/>
                    </a:cubicBezTo>
                    <a:lnTo>
                      <a:pt x="5601" y="4612"/>
                    </a:lnTo>
                    <a:lnTo>
                      <a:pt x="5377" y="4811"/>
                    </a:lnTo>
                    <a:lnTo>
                      <a:pt x="5178" y="4985"/>
                    </a:lnTo>
                    <a:lnTo>
                      <a:pt x="5053" y="5110"/>
                    </a:lnTo>
                    <a:cubicBezTo>
                      <a:pt x="4978" y="5160"/>
                      <a:pt x="4929" y="5209"/>
                      <a:pt x="4879" y="5259"/>
                    </a:cubicBezTo>
                    <a:cubicBezTo>
                      <a:pt x="4829" y="5334"/>
                      <a:pt x="4730" y="5384"/>
                      <a:pt x="4680" y="5433"/>
                    </a:cubicBezTo>
                    <a:lnTo>
                      <a:pt x="4207" y="5881"/>
                    </a:lnTo>
                    <a:lnTo>
                      <a:pt x="4033" y="6056"/>
                    </a:lnTo>
                    <a:lnTo>
                      <a:pt x="3958" y="6105"/>
                    </a:lnTo>
                    <a:cubicBezTo>
                      <a:pt x="4008" y="6006"/>
                      <a:pt x="4057" y="5931"/>
                      <a:pt x="4107" y="5832"/>
                    </a:cubicBezTo>
                    <a:cubicBezTo>
                      <a:pt x="4207" y="5657"/>
                      <a:pt x="4331" y="5508"/>
                      <a:pt x="4456" y="5334"/>
                    </a:cubicBezTo>
                    <a:lnTo>
                      <a:pt x="4506" y="5284"/>
                    </a:lnTo>
                    <a:lnTo>
                      <a:pt x="4680" y="5085"/>
                    </a:lnTo>
                    <a:lnTo>
                      <a:pt x="4854" y="4911"/>
                    </a:lnTo>
                    <a:lnTo>
                      <a:pt x="4929" y="4861"/>
                    </a:lnTo>
                    <a:lnTo>
                      <a:pt x="5003" y="4786"/>
                    </a:lnTo>
                    <a:cubicBezTo>
                      <a:pt x="5053" y="4736"/>
                      <a:pt x="5128" y="4687"/>
                      <a:pt x="5202" y="4637"/>
                    </a:cubicBezTo>
                    <a:cubicBezTo>
                      <a:pt x="5277" y="4562"/>
                      <a:pt x="5327" y="4537"/>
                      <a:pt x="5377" y="4488"/>
                    </a:cubicBezTo>
                    <a:lnTo>
                      <a:pt x="5451" y="4438"/>
                    </a:lnTo>
                    <a:cubicBezTo>
                      <a:pt x="5626" y="4313"/>
                      <a:pt x="5800" y="4214"/>
                      <a:pt x="5974" y="4114"/>
                    </a:cubicBezTo>
                    <a:cubicBezTo>
                      <a:pt x="6074" y="4064"/>
                      <a:pt x="6173" y="4039"/>
                      <a:pt x="6298" y="3990"/>
                    </a:cubicBezTo>
                    <a:close/>
                    <a:moveTo>
                      <a:pt x="10679" y="4189"/>
                    </a:moveTo>
                    <a:lnTo>
                      <a:pt x="10629" y="4214"/>
                    </a:lnTo>
                    <a:lnTo>
                      <a:pt x="10156" y="4363"/>
                    </a:lnTo>
                    <a:cubicBezTo>
                      <a:pt x="9882" y="4463"/>
                      <a:pt x="9558" y="4587"/>
                      <a:pt x="9210" y="4687"/>
                    </a:cubicBezTo>
                    <a:lnTo>
                      <a:pt x="8662" y="4861"/>
                    </a:lnTo>
                    <a:lnTo>
                      <a:pt x="8214" y="5010"/>
                    </a:lnTo>
                    <a:lnTo>
                      <a:pt x="7965" y="5110"/>
                    </a:lnTo>
                    <a:cubicBezTo>
                      <a:pt x="7841" y="5160"/>
                      <a:pt x="7692" y="5209"/>
                      <a:pt x="7567" y="5259"/>
                    </a:cubicBezTo>
                    <a:cubicBezTo>
                      <a:pt x="7418" y="5309"/>
                      <a:pt x="7244" y="5359"/>
                      <a:pt x="7119" y="5433"/>
                    </a:cubicBezTo>
                    <a:lnTo>
                      <a:pt x="7044" y="5458"/>
                    </a:lnTo>
                    <a:cubicBezTo>
                      <a:pt x="6721" y="5583"/>
                      <a:pt x="6397" y="5732"/>
                      <a:pt x="6099" y="5857"/>
                    </a:cubicBezTo>
                    <a:lnTo>
                      <a:pt x="5725" y="6031"/>
                    </a:lnTo>
                    <a:lnTo>
                      <a:pt x="5601" y="6105"/>
                    </a:lnTo>
                    <a:lnTo>
                      <a:pt x="5725" y="6006"/>
                    </a:lnTo>
                    <a:cubicBezTo>
                      <a:pt x="5825" y="5906"/>
                      <a:pt x="5924" y="5832"/>
                      <a:pt x="6049" y="5757"/>
                    </a:cubicBezTo>
                    <a:cubicBezTo>
                      <a:pt x="6323" y="5558"/>
                      <a:pt x="6621" y="5408"/>
                      <a:pt x="6945" y="5259"/>
                    </a:cubicBezTo>
                    <a:lnTo>
                      <a:pt x="7020" y="5209"/>
                    </a:lnTo>
                    <a:cubicBezTo>
                      <a:pt x="7169" y="5135"/>
                      <a:pt x="7318" y="5085"/>
                      <a:pt x="7468" y="5010"/>
                    </a:cubicBezTo>
                    <a:cubicBezTo>
                      <a:pt x="7617" y="4960"/>
                      <a:pt x="7741" y="4911"/>
                      <a:pt x="7891" y="4836"/>
                    </a:cubicBezTo>
                    <a:lnTo>
                      <a:pt x="8015" y="4786"/>
                    </a:lnTo>
                    <a:lnTo>
                      <a:pt x="8115" y="4761"/>
                    </a:lnTo>
                    <a:cubicBezTo>
                      <a:pt x="8289" y="4712"/>
                      <a:pt x="8438" y="4662"/>
                      <a:pt x="8588" y="4612"/>
                    </a:cubicBezTo>
                    <a:cubicBezTo>
                      <a:pt x="8737" y="4562"/>
                      <a:pt x="8837" y="4537"/>
                      <a:pt x="8961" y="4512"/>
                    </a:cubicBezTo>
                    <a:lnTo>
                      <a:pt x="9135" y="4463"/>
                    </a:lnTo>
                    <a:cubicBezTo>
                      <a:pt x="9484" y="4388"/>
                      <a:pt x="9832" y="4313"/>
                      <a:pt x="10131" y="4263"/>
                    </a:cubicBezTo>
                    <a:cubicBezTo>
                      <a:pt x="10330" y="4214"/>
                      <a:pt x="10504" y="4214"/>
                      <a:pt x="10654" y="4189"/>
                    </a:cubicBezTo>
                    <a:close/>
                    <a:moveTo>
                      <a:pt x="8239" y="4064"/>
                    </a:moveTo>
                    <a:lnTo>
                      <a:pt x="8090" y="4164"/>
                    </a:lnTo>
                    <a:lnTo>
                      <a:pt x="7866" y="4263"/>
                    </a:lnTo>
                    <a:lnTo>
                      <a:pt x="7368" y="4537"/>
                    </a:lnTo>
                    <a:lnTo>
                      <a:pt x="7194" y="4612"/>
                    </a:lnTo>
                    <a:lnTo>
                      <a:pt x="6845" y="4811"/>
                    </a:lnTo>
                    <a:lnTo>
                      <a:pt x="6547" y="4960"/>
                    </a:lnTo>
                    <a:lnTo>
                      <a:pt x="6372" y="5085"/>
                    </a:lnTo>
                    <a:cubicBezTo>
                      <a:pt x="6273" y="5135"/>
                      <a:pt x="6173" y="5184"/>
                      <a:pt x="6099" y="5259"/>
                    </a:cubicBezTo>
                    <a:cubicBezTo>
                      <a:pt x="6024" y="5309"/>
                      <a:pt x="5899" y="5359"/>
                      <a:pt x="5825" y="5433"/>
                    </a:cubicBezTo>
                    <a:lnTo>
                      <a:pt x="5750" y="5483"/>
                    </a:lnTo>
                    <a:lnTo>
                      <a:pt x="5601" y="5558"/>
                    </a:lnTo>
                    <a:cubicBezTo>
                      <a:pt x="5426" y="5682"/>
                      <a:pt x="5277" y="5782"/>
                      <a:pt x="5128" y="5881"/>
                    </a:cubicBezTo>
                    <a:lnTo>
                      <a:pt x="4929" y="6031"/>
                    </a:lnTo>
                    <a:lnTo>
                      <a:pt x="4779" y="6130"/>
                    </a:lnTo>
                    <a:cubicBezTo>
                      <a:pt x="4854" y="6006"/>
                      <a:pt x="4954" y="5906"/>
                      <a:pt x="5053" y="5807"/>
                    </a:cubicBezTo>
                    <a:lnTo>
                      <a:pt x="5028" y="5807"/>
                    </a:lnTo>
                    <a:cubicBezTo>
                      <a:pt x="5202" y="5608"/>
                      <a:pt x="5402" y="5458"/>
                      <a:pt x="5601" y="5284"/>
                    </a:cubicBezTo>
                    <a:lnTo>
                      <a:pt x="5675" y="5234"/>
                    </a:lnTo>
                    <a:cubicBezTo>
                      <a:pt x="5750" y="5160"/>
                      <a:pt x="5850" y="5110"/>
                      <a:pt x="5949" y="5035"/>
                    </a:cubicBezTo>
                    <a:cubicBezTo>
                      <a:pt x="6024" y="4960"/>
                      <a:pt x="6123" y="4911"/>
                      <a:pt x="6223" y="4861"/>
                    </a:cubicBezTo>
                    <a:lnTo>
                      <a:pt x="6298" y="4786"/>
                    </a:lnTo>
                    <a:lnTo>
                      <a:pt x="6397" y="4736"/>
                    </a:lnTo>
                    <a:cubicBezTo>
                      <a:pt x="6497" y="4687"/>
                      <a:pt x="6596" y="4637"/>
                      <a:pt x="6721" y="4587"/>
                    </a:cubicBezTo>
                    <a:cubicBezTo>
                      <a:pt x="6820" y="4537"/>
                      <a:pt x="6895" y="4488"/>
                      <a:pt x="6995" y="4463"/>
                    </a:cubicBezTo>
                    <a:lnTo>
                      <a:pt x="7094" y="4413"/>
                    </a:lnTo>
                    <a:cubicBezTo>
                      <a:pt x="7343" y="4313"/>
                      <a:pt x="7567" y="4214"/>
                      <a:pt x="7816" y="4164"/>
                    </a:cubicBezTo>
                    <a:cubicBezTo>
                      <a:pt x="7990" y="4114"/>
                      <a:pt x="8140" y="4089"/>
                      <a:pt x="8239" y="4064"/>
                    </a:cubicBezTo>
                    <a:close/>
                    <a:moveTo>
                      <a:pt x="2788" y="8371"/>
                    </a:moveTo>
                    <a:lnTo>
                      <a:pt x="2639" y="8694"/>
                    </a:lnTo>
                    <a:lnTo>
                      <a:pt x="2589" y="8819"/>
                    </a:lnTo>
                    <a:lnTo>
                      <a:pt x="2390" y="9242"/>
                    </a:lnTo>
                    <a:lnTo>
                      <a:pt x="2166" y="9764"/>
                    </a:lnTo>
                    <a:cubicBezTo>
                      <a:pt x="2191" y="9640"/>
                      <a:pt x="2216" y="9540"/>
                      <a:pt x="2265" y="9416"/>
                    </a:cubicBezTo>
                    <a:lnTo>
                      <a:pt x="2340" y="9217"/>
                    </a:lnTo>
                    <a:lnTo>
                      <a:pt x="2415" y="9043"/>
                    </a:lnTo>
                    <a:lnTo>
                      <a:pt x="2489" y="8843"/>
                    </a:lnTo>
                    <a:cubicBezTo>
                      <a:pt x="2514" y="8794"/>
                      <a:pt x="2539" y="8769"/>
                      <a:pt x="2564" y="8719"/>
                    </a:cubicBezTo>
                    <a:lnTo>
                      <a:pt x="2589" y="8669"/>
                    </a:lnTo>
                    <a:cubicBezTo>
                      <a:pt x="2664" y="8545"/>
                      <a:pt x="2713" y="8445"/>
                      <a:pt x="2788" y="8371"/>
                    </a:cubicBezTo>
                    <a:close/>
                    <a:moveTo>
                      <a:pt x="573" y="11656"/>
                    </a:moveTo>
                    <a:lnTo>
                      <a:pt x="573" y="11656"/>
                    </a:lnTo>
                    <a:cubicBezTo>
                      <a:pt x="573" y="11905"/>
                      <a:pt x="623" y="12204"/>
                      <a:pt x="647" y="12428"/>
                    </a:cubicBezTo>
                    <a:cubicBezTo>
                      <a:pt x="672" y="12552"/>
                      <a:pt x="697" y="12702"/>
                      <a:pt x="722" y="12851"/>
                    </a:cubicBezTo>
                    <a:cubicBezTo>
                      <a:pt x="747" y="12975"/>
                      <a:pt x="747" y="13050"/>
                      <a:pt x="772" y="13150"/>
                    </a:cubicBezTo>
                    <a:lnTo>
                      <a:pt x="797" y="13274"/>
                    </a:lnTo>
                    <a:lnTo>
                      <a:pt x="822" y="13374"/>
                    </a:lnTo>
                    <a:cubicBezTo>
                      <a:pt x="847" y="13498"/>
                      <a:pt x="871" y="13598"/>
                      <a:pt x="921" y="13697"/>
                    </a:cubicBezTo>
                    <a:cubicBezTo>
                      <a:pt x="946" y="13797"/>
                      <a:pt x="971" y="13896"/>
                      <a:pt x="996" y="13996"/>
                    </a:cubicBezTo>
                    <a:lnTo>
                      <a:pt x="1021" y="14095"/>
                    </a:lnTo>
                    <a:cubicBezTo>
                      <a:pt x="1095" y="14319"/>
                      <a:pt x="1195" y="14593"/>
                      <a:pt x="1295" y="14817"/>
                    </a:cubicBezTo>
                    <a:cubicBezTo>
                      <a:pt x="1170" y="14593"/>
                      <a:pt x="1071" y="14344"/>
                      <a:pt x="971" y="14120"/>
                    </a:cubicBezTo>
                    <a:lnTo>
                      <a:pt x="946" y="14021"/>
                    </a:lnTo>
                    <a:cubicBezTo>
                      <a:pt x="896" y="13921"/>
                      <a:pt x="871" y="13822"/>
                      <a:pt x="847" y="13722"/>
                    </a:cubicBezTo>
                    <a:cubicBezTo>
                      <a:pt x="822" y="13623"/>
                      <a:pt x="772" y="13498"/>
                      <a:pt x="747" y="13398"/>
                    </a:cubicBezTo>
                    <a:lnTo>
                      <a:pt x="722" y="13299"/>
                    </a:lnTo>
                    <a:lnTo>
                      <a:pt x="697" y="13174"/>
                    </a:lnTo>
                    <a:cubicBezTo>
                      <a:pt x="672" y="13075"/>
                      <a:pt x="647" y="12975"/>
                      <a:pt x="647" y="12851"/>
                    </a:cubicBezTo>
                    <a:cubicBezTo>
                      <a:pt x="622" y="12726"/>
                      <a:pt x="622" y="12627"/>
                      <a:pt x="598" y="12527"/>
                    </a:cubicBezTo>
                    <a:lnTo>
                      <a:pt x="598" y="12428"/>
                    </a:lnTo>
                    <a:cubicBezTo>
                      <a:pt x="573" y="12179"/>
                      <a:pt x="573" y="11905"/>
                      <a:pt x="573" y="11656"/>
                    </a:cubicBezTo>
                    <a:close/>
                    <a:moveTo>
                      <a:pt x="11431" y="1"/>
                    </a:moveTo>
                    <a:cubicBezTo>
                      <a:pt x="11329" y="1"/>
                      <a:pt x="11228" y="3"/>
                      <a:pt x="11127" y="7"/>
                    </a:cubicBezTo>
                    <a:cubicBezTo>
                      <a:pt x="9658" y="32"/>
                      <a:pt x="8189" y="281"/>
                      <a:pt x="6771" y="754"/>
                    </a:cubicBezTo>
                    <a:cubicBezTo>
                      <a:pt x="6746" y="754"/>
                      <a:pt x="6746" y="779"/>
                      <a:pt x="6746" y="804"/>
                    </a:cubicBezTo>
                    <a:cubicBezTo>
                      <a:pt x="6746" y="829"/>
                      <a:pt x="6771" y="853"/>
                      <a:pt x="6795" y="853"/>
                    </a:cubicBezTo>
                    <a:cubicBezTo>
                      <a:pt x="7940" y="580"/>
                      <a:pt x="9085" y="430"/>
                      <a:pt x="10255" y="405"/>
                    </a:cubicBezTo>
                    <a:lnTo>
                      <a:pt x="10878" y="405"/>
                    </a:lnTo>
                    <a:cubicBezTo>
                      <a:pt x="4804" y="1152"/>
                      <a:pt x="2489" y="2770"/>
                      <a:pt x="2489" y="2795"/>
                    </a:cubicBezTo>
                    <a:cubicBezTo>
                      <a:pt x="2464" y="2795"/>
                      <a:pt x="2464" y="2820"/>
                      <a:pt x="2464" y="2845"/>
                    </a:cubicBezTo>
                    <a:cubicBezTo>
                      <a:pt x="2489" y="2870"/>
                      <a:pt x="2489" y="2894"/>
                      <a:pt x="2514" y="2894"/>
                    </a:cubicBezTo>
                    <a:lnTo>
                      <a:pt x="2539" y="2894"/>
                    </a:lnTo>
                    <a:cubicBezTo>
                      <a:pt x="3460" y="2521"/>
                      <a:pt x="4381" y="2222"/>
                      <a:pt x="5327" y="1949"/>
                    </a:cubicBezTo>
                    <a:lnTo>
                      <a:pt x="5327" y="1949"/>
                    </a:lnTo>
                    <a:cubicBezTo>
                      <a:pt x="2888" y="2919"/>
                      <a:pt x="2290" y="3442"/>
                      <a:pt x="2240" y="3467"/>
                    </a:cubicBezTo>
                    <a:cubicBezTo>
                      <a:pt x="2240" y="3467"/>
                      <a:pt x="2240" y="3492"/>
                      <a:pt x="2240" y="3517"/>
                    </a:cubicBezTo>
                    <a:cubicBezTo>
                      <a:pt x="2763" y="5558"/>
                      <a:pt x="2464" y="6728"/>
                      <a:pt x="2265" y="7226"/>
                    </a:cubicBezTo>
                    <a:cubicBezTo>
                      <a:pt x="2315" y="6852"/>
                      <a:pt x="2315" y="6454"/>
                      <a:pt x="2240" y="6081"/>
                    </a:cubicBezTo>
                    <a:cubicBezTo>
                      <a:pt x="2240" y="6056"/>
                      <a:pt x="2216" y="6056"/>
                      <a:pt x="2191" y="6056"/>
                    </a:cubicBezTo>
                    <a:cubicBezTo>
                      <a:pt x="2166" y="6056"/>
                      <a:pt x="2141" y="6081"/>
                      <a:pt x="2141" y="6105"/>
                    </a:cubicBezTo>
                    <a:cubicBezTo>
                      <a:pt x="2141" y="6379"/>
                      <a:pt x="2066" y="6628"/>
                      <a:pt x="1917" y="6877"/>
                    </a:cubicBezTo>
                    <a:cubicBezTo>
                      <a:pt x="125" y="9242"/>
                      <a:pt x="75" y="11482"/>
                      <a:pt x="75" y="11482"/>
                    </a:cubicBezTo>
                    <a:cubicBezTo>
                      <a:pt x="75" y="11532"/>
                      <a:pt x="100" y="11557"/>
                      <a:pt x="125" y="11557"/>
                    </a:cubicBezTo>
                    <a:cubicBezTo>
                      <a:pt x="150" y="11557"/>
                      <a:pt x="174" y="11532"/>
                      <a:pt x="174" y="11507"/>
                    </a:cubicBezTo>
                    <a:cubicBezTo>
                      <a:pt x="199" y="11333"/>
                      <a:pt x="249" y="11183"/>
                      <a:pt x="299" y="11009"/>
                    </a:cubicBezTo>
                    <a:lnTo>
                      <a:pt x="299" y="11009"/>
                    </a:lnTo>
                    <a:cubicBezTo>
                      <a:pt x="0" y="13573"/>
                      <a:pt x="1145" y="15614"/>
                      <a:pt x="2041" y="16410"/>
                    </a:cubicBezTo>
                    <a:lnTo>
                      <a:pt x="2116" y="16410"/>
                    </a:lnTo>
                    <a:cubicBezTo>
                      <a:pt x="2116" y="16385"/>
                      <a:pt x="2141" y="16361"/>
                      <a:pt x="2116" y="16336"/>
                    </a:cubicBezTo>
                    <a:cubicBezTo>
                      <a:pt x="2066" y="16186"/>
                      <a:pt x="2091" y="16137"/>
                      <a:pt x="2091" y="16112"/>
                    </a:cubicBezTo>
                    <a:cubicBezTo>
                      <a:pt x="2116" y="16087"/>
                      <a:pt x="2091" y="16087"/>
                      <a:pt x="2166" y="16087"/>
                    </a:cubicBezTo>
                    <a:cubicBezTo>
                      <a:pt x="2464" y="16087"/>
                      <a:pt x="3311" y="16809"/>
                      <a:pt x="3336" y="17182"/>
                    </a:cubicBezTo>
                    <a:cubicBezTo>
                      <a:pt x="3336" y="17232"/>
                      <a:pt x="3336" y="17331"/>
                      <a:pt x="3161" y="17356"/>
                    </a:cubicBezTo>
                    <a:cubicBezTo>
                      <a:pt x="3136" y="17356"/>
                      <a:pt x="3112" y="17381"/>
                      <a:pt x="3112" y="17381"/>
                    </a:cubicBezTo>
                    <a:cubicBezTo>
                      <a:pt x="3087" y="17406"/>
                      <a:pt x="3112" y="17431"/>
                      <a:pt x="3112" y="17456"/>
                    </a:cubicBezTo>
                    <a:cubicBezTo>
                      <a:pt x="4580" y="18700"/>
                      <a:pt x="6347" y="19571"/>
                      <a:pt x="8239" y="19970"/>
                    </a:cubicBezTo>
                    <a:cubicBezTo>
                      <a:pt x="8264" y="19970"/>
                      <a:pt x="8289" y="19945"/>
                      <a:pt x="8289" y="19920"/>
                    </a:cubicBezTo>
                    <a:cubicBezTo>
                      <a:pt x="8289" y="19895"/>
                      <a:pt x="8264" y="19870"/>
                      <a:pt x="8239" y="19870"/>
                    </a:cubicBezTo>
                    <a:cubicBezTo>
                      <a:pt x="7194" y="19547"/>
                      <a:pt x="6173" y="19074"/>
                      <a:pt x="5252" y="18501"/>
                    </a:cubicBezTo>
                    <a:lnTo>
                      <a:pt x="5252" y="18501"/>
                    </a:lnTo>
                    <a:cubicBezTo>
                      <a:pt x="5302" y="18526"/>
                      <a:pt x="5377" y="18551"/>
                      <a:pt x="5426" y="18551"/>
                    </a:cubicBezTo>
                    <a:lnTo>
                      <a:pt x="5451" y="18551"/>
                    </a:lnTo>
                    <a:cubicBezTo>
                      <a:pt x="5476" y="18551"/>
                      <a:pt x="5476" y="18551"/>
                      <a:pt x="5501" y="18526"/>
                    </a:cubicBezTo>
                    <a:cubicBezTo>
                      <a:pt x="5501" y="18501"/>
                      <a:pt x="5501" y="18476"/>
                      <a:pt x="5476" y="18451"/>
                    </a:cubicBezTo>
                    <a:cubicBezTo>
                      <a:pt x="3609" y="16958"/>
                      <a:pt x="3460" y="15639"/>
                      <a:pt x="3460" y="15639"/>
                    </a:cubicBezTo>
                    <a:cubicBezTo>
                      <a:pt x="3460" y="15614"/>
                      <a:pt x="3460" y="15614"/>
                      <a:pt x="3460" y="15589"/>
                    </a:cubicBezTo>
                    <a:cubicBezTo>
                      <a:pt x="1917" y="13822"/>
                      <a:pt x="1842" y="12104"/>
                      <a:pt x="1967" y="11158"/>
                    </a:cubicBezTo>
                    <a:lnTo>
                      <a:pt x="1967" y="11158"/>
                    </a:lnTo>
                    <a:cubicBezTo>
                      <a:pt x="1942" y="11606"/>
                      <a:pt x="2041" y="12054"/>
                      <a:pt x="2216" y="12478"/>
                    </a:cubicBezTo>
                    <a:cubicBezTo>
                      <a:pt x="2216" y="12502"/>
                      <a:pt x="2240" y="12502"/>
                      <a:pt x="2265" y="12502"/>
                    </a:cubicBezTo>
                    <a:cubicBezTo>
                      <a:pt x="2290" y="12502"/>
                      <a:pt x="2315" y="12478"/>
                      <a:pt x="2315" y="12453"/>
                    </a:cubicBezTo>
                    <a:cubicBezTo>
                      <a:pt x="2141" y="9690"/>
                      <a:pt x="4182" y="7773"/>
                      <a:pt x="4207" y="7748"/>
                    </a:cubicBezTo>
                    <a:cubicBezTo>
                      <a:pt x="4207" y="7748"/>
                      <a:pt x="4207" y="7723"/>
                      <a:pt x="4207" y="7698"/>
                    </a:cubicBezTo>
                    <a:cubicBezTo>
                      <a:pt x="4182" y="7674"/>
                      <a:pt x="4182" y="7674"/>
                      <a:pt x="4157" y="7674"/>
                    </a:cubicBezTo>
                    <a:cubicBezTo>
                      <a:pt x="3958" y="7649"/>
                      <a:pt x="3833" y="7574"/>
                      <a:pt x="3833" y="7474"/>
                    </a:cubicBezTo>
                    <a:cubicBezTo>
                      <a:pt x="3833" y="7201"/>
                      <a:pt x="4356" y="6777"/>
                      <a:pt x="4779" y="6753"/>
                    </a:cubicBezTo>
                    <a:cubicBezTo>
                      <a:pt x="4904" y="6753"/>
                      <a:pt x="5053" y="6802"/>
                      <a:pt x="5128" y="6927"/>
                    </a:cubicBezTo>
                    <a:lnTo>
                      <a:pt x="5202" y="6927"/>
                    </a:lnTo>
                    <a:cubicBezTo>
                      <a:pt x="7642" y="5483"/>
                      <a:pt x="10977" y="4786"/>
                      <a:pt x="11923" y="4687"/>
                    </a:cubicBezTo>
                    <a:cubicBezTo>
                      <a:pt x="11948" y="4687"/>
                      <a:pt x="11948" y="4687"/>
                      <a:pt x="11973" y="4662"/>
                    </a:cubicBezTo>
                    <a:cubicBezTo>
                      <a:pt x="12496" y="3666"/>
                      <a:pt x="13591" y="654"/>
                      <a:pt x="13591" y="629"/>
                    </a:cubicBezTo>
                    <a:cubicBezTo>
                      <a:pt x="13616" y="605"/>
                      <a:pt x="13591" y="555"/>
                      <a:pt x="13566" y="555"/>
                    </a:cubicBezTo>
                    <a:lnTo>
                      <a:pt x="13541" y="555"/>
                    </a:lnTo>
                    <a:cubicBezTo>
                      <a:pt x="13516" y="555"/>
                      <a:pt x="13516" y="555"/>
                      <a:pt x="13491" y="580"/>
                    </a:cubicBezTo>
                    <a:cubicBezTo>
                      <a:pt x="12919" y="1675"/>
                      <a:pt x="12222" y="3044"/>
                      <a:pt x="11898" y="3666"/>
                    </a:cubicBezTo>
                    <a:cubicBezTo>
                      <a:pt x="12147" y="2471"/>
                      <a:pt x="12471" y="1301"/>
                      <a:pt x="12894" y="181"/>
                    </a:cubicBezTo>
                    <a:cubicBezTo>
                      <a:pt x="12894" y="156"/>
                      <a:pt x="12894" y="132"/>
                      <a:pt x="12894" y="132"/>
                    </a:cubicBezTo>
                    <a:cubicBezTo>
                      <a:pt x="12869" y="107"/>
                      <a:pt x="12869" y="107"/>
                      <a:pt x="12844" y="107"/>
                    </a:cubicBezTo>
                    <a:cubicBezTo>
                      <a:pt x="12373" y="45"/>
                      <a:pt x="11902" y="1"/>
                      <a:pt x="11431"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9488981" y="3409470"/>
                <a:ext cx="144937" cy="216303"/>
              </a:xfrm>
              <a:custGeom>
                <a:rect b="b" l="l" r="r" t="t"/>
                <a:pathLst>
                  <a:path extrusionOk="0" h="4904" w="3286">
                    <a:moveTo>
                      <a:pt x="3161" y="0"/>
                    </a:moveTo>
                    <a:cubicBezTo>
                      <a:pt x="3136" y="0"/>
                      <a:pt x="3112" y="25"/>
                      <a:pt x="3112" y="50"/>
                    </a:cubicBezTo>
                    <a:cubicBezTo>
                      <a:pt x="3136" y="548"/>
                      <a:pt x="3087" y="1046"/>
                      <a:pt x="2937" y="1543"/>
                    </a:cubicBezTo>
                    <a:cubicBezTo>
                      <a:pt x="2788" y="2016"/>
                      <a:pt x="2564" y="2464"/>
                      <a:pt x="2290" y="2863"/>
                    </a:cubicBezTo>
                    <a:lnTo>
                      <a:pt x="2191" y="3012"/>
                    </a:lnTo>
                    <a:cubicBezTo>
                      <a:pt x="2066" y="3161"/>
                      <a:pt x="1942" y="3311"/>
                      <a:pt x="1817" y="3435"/>
                    </a:cubicBezTo>
                    <a:lnTo>
                      <a:pt x="1718" y="3535"/>
                    </a:lnTo>
                    <a:cubicBezTo>
                      <a:pt x="1668" y="3609"/>
                      <a:pt x="1618" y="3659"/>
                      <a:pt x="1568" y="3709"/>
                    </a:cubicBezTo>
                    <a:cubicBezTo>
                      <a:pt x="1469" y="3784"/>
                      <a:pt x="1369" y="3883"/>
                      <a:pt x="1270" y="3958"/>
                    </a:cubicBezTo>
                    <a:cubicBezTo>
                      <a:pt x="1195" y="4033"/>
                      <a:pt x="1095" y="4107"/>
                      <a:pt x="1021" y="4157"/>
                    </a:cubicBezTo>
                    <a:lnTo>
                      <a:pt x="672" y="4406"/>
                    </a:lnTo>
                    <a:lnTo>
                      <a:pt x="373" y="4605"/>
                    </a:lnTo>
                    <a:lnTo>
                      <a:pt x="25" y="4804"/>
                    </a:lnTo>
                    <a:cubicBezTo>
                      <a:pt x="0" y="4829"/>
                      <a:pt x="0" y="4854"/>
                      <a:pt x="25" y="4879"/>
                    </a:cubicBezTo>
                    <a:cubicBezTo>
                      <a:pt x="25" y="4904"/>
                      <a:pt x="50" y="4904"/>
                      <a:pt x="75" y="4904"/>
                    </a:cubicBezTo>
                    <a:lnTo>
                      <a:pt x="100" y="4904"/>
                    </a:lnTo>
                    <a:cubicBezTo>
                      <a:pt x="349" y="4804"/>
                      <a:pt x="573" y="4705"/>
                      <a:pt x="797" y="4605"/>
                    </a:cubicBezTo>
                    <a:lnTo>
                      <a:pt x="1170" y="4381"/>
                    </a:lnTo>
                    <a:cubicBezTo>
                      <a:pt x="1270" y="4331"/>
                      <a:pt x="1369" y="4257"/>
                      <a:pt x="1444" y="4182"/>
                    </a:cubicBezTo>
                    <a:lnTo>
                      <a:pt x="1767" y="3933"/>
                    </a:lnTo>
                    <a:cubicBezTo>
                      <a:pt x="1817" y="3883"/>
                      <a:pt x="1892" y="3833"/>
                      <a:pt x="1942" y="3759"/>
                    </a:cubicBezTo>
                    <a:lnTo>
                      <a:pt x="2041" y="3659"/>
                    </a:lnTo>
                    <a:cubicBezTo>
                      <a:pt x="2191" y="3535"/>
                      <a:pt x="2315" y="3360"/>
                      <a:pt x="2439" y="3211"/>
                    </a:cubicBezTo>
                    <a:lnTo>
                      <a:pt x="2564" y="3062"/>
                    </a:lnTo>
                    <a:cubicBezTo>
                      <a:pt x="2863" y="2614"/>
                      <a:pt x="3087" y="2141"/>
                      <a:pt x="3211" y="1618"/>
                    </a:cubicBezTo>
                    <a:cubicBezTo>
                      <a:pt x="3261" y="1369"/>
                      <a:pt x="3286" y="1095"/>
                      <a:pt x="3286" y="822"/>
                    </a:cubicBezTo>
                    <a:cubicBezTo>
                      <a:pt x="3286" y="548"/>
                      <a:pt x="3261" y="299"/>
                      <a:pt x="3211" y="50"/>
                    </a:cubicBezTo>
                    <a:cubicBezTo>
                      <a:pt x="3211" y="25"/>
                      <a:pt x="3186" y="0"/>
                      <a:pt x="3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8975173" y="3132519"/>
                <a:ext cx="646660" cy="235269"/>
              </a:xfrm>
              <a:custGeom>
                <a:rect b="b" l="l" r="r" t="t"/>
                <a:pathLst>
                  <a:path extrusionOk="0" h="5334" w="14661">
                    <a:moveTo>
                      <a:pt x="6623" y="0"/>
                    </a:moveTo>
                    <a:cubicBezTo>
                      <a:pt x="6514" y="0"/>
                      <a:pt x="6405" y="2"/>
                      <a:pt x="6298" y="7"/>
                    </a:cubicBezTo>
                    <a:cubicBezTo>
                      <a:pt x="5526" y="7"/>
                      <a:pt x="4779" y="106"/>
                      <a:pt x="4032" y="256"/>
                    </a:cubicBezTo>
                    <a:cubicBezTo>
                      <a:pt x="3335" y="405"/>
                      <a:pt x="2639" y="604"/>
                      <a:pt x="1966" y="853"/>
                    </a:cubicBezTo>
                    <a:cubicBezTo>
                      <a:pt x="1319" y="1077"/>
                      <a:pt x="672" y="1376"/>
                      <a:pt x="25" y="1699"/>
                    </a:cubicBezTo>
                    <a:cubicBezTo>
                      <a:pt x="0" y="1724"/>
                      <a:pt x="0" y="1749"/>
                      <a:pt x="0" y="1774"/>
                    </a:cubicBezTo>
                    <a:cubicBezTo>
                      <a:pt x="25" y="1799"/>
                      <a:pt x="50" y="1799"/>
                      <a:pt x="50" y="1799"/>
                    </a:cubicBezTo>
                    <a:lnTo>
                      <a:pt x="75" y="1799"/>
                    </a:lnTo>
                    <a:cubicBezTo>
                      <a:pt x="1344" y="1201"/>
                      <a:pt x="2688" y="778"/>
                      <a:pt x="4082" y="504"/>
                    </a:cubicBezTo>
                    <a:cubicBezTo>
                      <a:pt x="4779" y="355"/>
                      <a:pt x="5501" y="280"/>
                      <a:pt x="6223" y="280"/>
                    </a:cubicBezTo>
                    <a:cubicBezTo>
                      <a:pt x="6335" y="276"/>
                      <a:pt x="6447" y="274"/>
                      <a:pt x="6559" y="274"/>
                    </a:cubicBezTo>
                    <a:cubicBezTo>
                      <a:pt x="7119" y="274"/>
                      <a:pt x="7679" y="326"/>
                      <a:pt x="8239" y="430"/>
                    </a:cubicBezTo>
                    <a:cubicBezTo>
                      <a:pt x="9608" y="654"/>
                      <a:pt x="10927" y="1226"/>
                      <a:pt x="12047" y="2048"/>
                    </a:cubicBezTo>
                    <a:cubicBezTo>
                      <a:pt x="12620" y="2446"/>
                      <a:pt x="13118" y="2944"/>
                      <a:pt x="13541" y="3491"/>
                    </a:cubicBezTo>
                    <a:cubicBezTo>
                      <a:pt x="13989" y="4014"/>
                      <a:pt x="14337" y="4636"/>
                      <a:pt x="14586" y="5284"/>
                    </a:cubicBezTo>
                    <a:cubicBezTo>
                      <a:pt x="14586" y="5308"/>
                      <a:pt x="14611" y="5333"/>
                      <a:pt x="14636" y="5333"/>
                    </a:cubicBezTo>
                    <a:cubicBezTo>
                      <a:pt x="14661" y="5308"/>
                      <a:pt x="14661" y="5284"/>
                      <a:pt x="14661" y="5259"/>
                    </a:cubicBezTo>
                    <a:cubicBezTo>
                      <a:pt x="14213" y="3890"/>
                      <a:pt x="13342" y="2695"/>
                      <a:pt x="12197" y="1849"/>
                    </a:cubicBezTo>
                    <a:cubicBezTo>
                      <a:pt x="11052" y="977"/>
                      <a:pt x="9708" y="380"/>
                      <a:pt x="8289" y="156"/>
                    </a:cubicBezTo>
                    <a:cubicBezTo>
                      <a:pt x="7729" y="52"/>
                      <a:pt x="7169" y="0"/>
                      <a:pt x="6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9504331" y="3544483"/>
                <a:ext cx="115341" cy="93376"/>
              </a:xfrm>
              <a:custGeom>
                <a:rect b="b" l="l" r="r" t="t"/>
                <a:pathLst>
                  <a:path extrusionOk="0" h="2117" w="2615">
                    <a:moveTo>
                      <a:pt x="2564" y="1"/>
                    </a:moveTo>
                    <a:cubicBezTo>
                      <a:pt x="2539" y="1"/>
                      <a:pt x="2515" y="1"/>
                      <a:pt x="2515" y="26"/>
                    </a:cubicBezTo>
                    <a:cubicBezTo>
                      <a:pt x="2365" y="250"/>
                      <a:pt x="2191" y="449"/>
                      <a:pt x="1992" y="648"/>
                    </a:cubicBezTo>
                    <a:cubicBezTo>
                      <a:pt x="1818" y="847"/>
                      <a:pt x="1619" y="1021"/>
                      <a:pt x="1395" y="1171"/>
                    </a:cubicBezTo>
                    <a:cubicBezTo>
                      <a:pt x="1195" y="1320"/>
                      <a:pt x="971" y="1469"/>
                      <a:pt x="747" y="1619"/>
                    </a:cubicBezTo>
                    <a:cubicBezTo>
                      <a:pt x="673" y="1668"/>
                      <a:pt x="623" y="1693"/>
                      <a:pt x="548" y="1718"/>
                    </a:cubicBezTo>
                    <a:lnTo>
                      <a:pt x="399" y="1818"/>
                    </a:lnTo>
                    <a:lnTo>
                      <a:pt x="250" y="1917"/>
                    </a:lnTo>
                    <a:cubicBezTo>
                      <a:pt x="175" y="1942"/>
                      <a:pt x="100" y="1992"/>
                      <a:pt x="25" y="2017"/>
                    </a:cubicBezTo>
                    <a:cubicBezTo>
                      <a:pt x="25" y="2042"/>
                      <a:pt x="1" y="2067"/>
                      <a:pt x="25" y="2092"/>
                    </a:cubicBezTo>
                    <a:cubicBezTo>
                      <a:pt x="25" y="2117"/>
                      <a:pt x="50" y="2117"/>
                      <a:pt x="75" y="2117"/>
                    </a:cubicBezTo>
                    <a:cubicBezTo>
                      <a:pt x="175" y="2092"/>
                      <a:pt x="299" y="2067"/>
                      <a:pt x="399" y="2017"/>
                    </a:cubicBezTo>
                    <a:lnTo>
                      <a:pt x="474" y="2017"/>
                    </a:lnTo>
                    <a:lnTo>
                      <a:pt x="573" y="1967"/>
                    </a:lnTo>
                    <a:cubicBezTo>
                      <a:pt x="673" y="1942"/>
                      <a:pt x="772" y="1892"/>
                      <a:pt x="872" y="1843"/>
                    </a:cubicBezTo>
                    <a:cubicBezTo>
                      <a:pt x="1121" y="1718"/>
                      <a:pt x="1345" y="1569"/>
                      <a:pt x="1594" y="1420"/>
                    </a:cubicBezTo>
                    <a:cubicBezTo>
                      <a:pt x="1818" y="1245"/>
                      <a:pt x="2017" y="1046"/>
                      <a:pt x="2191" y="822"/>
                    </a:cubicBezTo>
                    <a:cubicBezTo>
                      <a:pt x="2365" y="598"/>
                      <a:pt x="2515" y="349"/>
                      <a:pt x="2589" y="75"/>
                    </a:cubicBezTo>
                    <a:cubicBezTo>
                      <a:pt x="2614" y="51"/>
                      <a:pt x="2614" y="26"/>
                      <a:pt x="2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9334164" y="3060315"/>
                <a:ext cx="109828" cy="22010"/>
              </a:xfrm>
              <a:custGeom>
                <a:rect b="b" l="l" r="r" t="t"/>
                <a:pathLst>
                  <a:path extrusionOk="0" h="499" w="2490">
                    <a:moveTo>
                      <a:pt x="2390" y="1"/>
                    </a:moveTo>
                    <a:cubicBezTo>
                      <a:pt x="2241" y="100"/>
                      <a:pt x="2066" y="175"/>
                      <a:pt x="1867" y="175"/>
                    </a:cubicBezTo>
                    <a:cubicBezTo>
                      <a:pt x="1743" y="175"/>
                      <a:pt x="1643" y="175"/>
                      <a:pt x="1544" y="200"/>
                    </a:cubicBezTo>
                    <a:lnTo>
                      <a:pt x="897" y="200"/>
                    </a:lnTo>
                    <a:cubicBezTo>
                      <a:pt x="598" y="200"/>
                      <a:pt x="324" y="225"/>
                      <a:pt x="50" y="275"/>
                    </a:cubicBezTo>
                    <a:cubicBezTo>
                      <a:pt x="25" y="275"/>
                      <a:pt x="0" y="300"/>
                      <a:pt x="0" y="324"/>
                    </a:cubicBezTo>
                    <a:cubicBezTo>
                      <a:pt x="0" y="349"/>
                      <a:pt x="0" y="374"/>
                      <a:pt x="25" y="374"/>
                    </a:cubicBezTo>
                    <a:cubicBezTo>
                      <a:pt x="200" y="424"/>
                      <a:pt x="399" y="449"/>
                      <a:pt x="648" y="474"/>
                    </a:cubicBezTo>
                    <a:cubicBezTo>
                      <a:pt x="847" y="499"/>
                      <a:pt x="1046" y="499"/>
                      <a:pt x="1270" y="499"/>
                    </a:cubicBezTo>
                    <a:lnTo>
                      <a:pt x="1320" y="499"/>
                    </a:lnTo>
                    <a:cubicBezTo>
                      <a:pt x="1519" y="499"/>
                      <a:pt x="1718" y="474"/>
                      <a:pt x="1892" y="449"/>
                    </a:cubicBezTo>
                    <a:cubicBezTo>
                      <a:pt x="2141" y="399"/>
                      <a:pt x="2340" y="275"/>
                      <a:pt x="2465" y="100"/>
                    </a:cubicBezTo>
                    <a:cubicBezTo>
                      <a:pt x="2490" y="76"/>
                      <a:pt x="2490" y="51"/>
                      <a:pt x="2465" y="26"/>
                    </a:cubicBezTo>
                    <a:cubicBezTo>
                      <a:pt x="2465" y="26"/>
                      <a:pt x="2440" y="1"/>
                      <a:pt x="2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9525194" y="3605969"/>
                <a:ext cx="80187" cy="50547"/>
              </a:xfrm>
              <a:custGeom>
                <a:rect b="b" l="l" r="r" t="t"/>
                <a:pathLst>
                  <a:path extrusionOk="0" h="1146" w="1818">
                    <a:moveTo>
                      <a:pt x="1718" y="1"/>
                    </a:moveTo>
                    <a:cubicBezTo>
                      <a:pt x="1444" y="200"/>
                      <a:pt x="1170" y="399"/>
                      <a:pt x="897" y="573"/>
                    </a:cubicBezTo>
                    <a:cubicBezTo>
                      <a:pt x="772" y="648"/>
                      <a:pt x="623" y="723"/>
                      <a:pt x="473" y="822"/>
                    </a:cubicBezTo>
                    <a:lnTo>
                      <a:pt x="249" y="922"/>
                    </a:lnTo>
                    <a:lnTo>
                      <a:pt x="25" y="1046"/>
                    </a:lnTo>
                    <a:cubicBezTo>
                      <a:pt x="1" y="1046"/>
                      <a:pt x="1" y="1071"/>
                      <a:pt x="1" y="1096"/>
                    </a:cubicBezTo>
                    <a:cubicBezTo>
                      <a:pt x="1" y="1121"/>
                      <a:pt x="25" y="1146"/>
                      <a:pt x="50" y="1146"/>
                    </a:cubicBezTo>
                    <a:cubicBezTo>
                      <a:pt x="399" y="1121"/>
                      <a:pt x="747" y="1021"/>
                      <a:pt x="1071" y="822"/>
                    </a:cubicBezTo>
                    <a:cubicBezTo>
                      <a:pt x="1220" y="747"/>
                      <a:pt x="1370" y="623"/>
                      <a:pt x="1494" y="498"/>
                    </a:cubicBezTo>
                    <a:cubicBezTo>
                      <a:pt x="1618" y="374"/>
                      <a:pt x="1718" y="225"/>
                      <a:pt x="1793" y="75"/>
                    </a:cubicBezTo>
                    <a:cubicBezTo>
                      <a:pt x="1818" y="50"/>
                      <a:pt x="1818" y="26"/>
                      <a:pt x="17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8867551" y="3163526"/>
                <a:ext cx="326131" cy="149348"/>
              </a:xfrm>
              <a:custGeom>
                <a:rect b="b" l="l" r="r" t="t"/>
                <a:pathLst>
                  <a:path extrusionOk="0" h="3386" w="7394">
                    <a:moveTo>
                      <a:pt x="7344" y="1"/>
                    </a:moveTo>
                    <a:cubicBezTo>
                      <a:pt x="6647" y="50"/>
                      <a:pt x="5975" y="150"/>
                      <a:pt x="5303" y="324"/>
                    </a:cubicBezTo>
                    <a:cubicBezTo>
                      <a:pt x="4655" y="474"/>
                      <a:pt x="3983" y="673"/>
                      <a:pt x="3361" y="946"/>
                    </a:cubicBezTo>
                    <a:cubicBezTo>
                      <a:pt x="2714" y="1195"/>
                      <a:pt x="2117" y="1519"/>
                      <a:pt x="1544" y="1917"/>
                    </a:cubicBezTo>
                    <a:cubicBezTo>
                      <a:pt x="972" y="2315"/>
                      <a:pt x="474" y="2763"/>
                      <a:pt x="26" y="3286"/>
                    </a:cubicBezTo>
                    <a:cubicBezTo>
                      <a:pt x="1" y="3311"/>
                      <a:pt x="1" y="3361"/>
                      <a:pt x="26" y="3361"/>
                    </a:cubicBezTo>
                    <a:cubicBezTo>
                      <a:pt x="26" y="3386"/>
                      <a:pt x="51" y="3386"/>
                      <a:pt x="51" y="3386"/>
                    </a:cubicBezTo>
                    <a:cubicBezTo>
                      <a:pt x="75" y="3386"/>
                      <a:pt x="75" y="3386"/>
                      <a:pt x="100" y="3361"/>
                    </a:cubicBezTo>
                    <a:cubicBezTo>
                      <a:pt x="200" y="3286"/>
                      <a:pt x="275" y="3212"/>
                      <a:pt x="374" y="3137"/>
                    </a:cubicBezTo>
                    <a:cubicBezTo>
                      <a:pt x="523" y="2988"/>
                      <a:pt x="698" y="2838"/>
                      <a:pt x="872" y="2714"/>
                    </a:cubicBezTo>
                    <a:lnTo>
                      <a:pt x="1021" y="2614"/>
                    </a:lnTo>
                    <a:cubicBezTo>
                      <a:pt x="1096" y="2539"/>
                      <a:pt x="1171" y="2465"/>
                      <a:pt x="1270" y="2415"/>
                    </a:cubicBezTo>
                    <a:lnTo>
                      <a:pt x="1693" y="2141"/>
                    </a:lnTo>
                    <a:cubicBezTo>
                      <a:pt x="2266" y="1793"/>
                      <a:pt x="2863" y="1494"/>
                      <a:pt x="3486" y="1245"/>
                    </a:cubicBezTo>
                    <a:cubicBezTo>
                      <a:pt x="4108" y="971"/>
                      <a:pt x="4730" y="747"/>
                      <a:pt x="5377" y="573"/>
                    </a:cubicBezTo>
                    <a:cubicBezTo>
                      <a:pt x="5726" y="474"/>
                      <a:pt x="6049" y="399"/>
                      <a:pt x="6373" y="324"/>
                    </a:cubicBezTo>
                    <a:cubicBezTo>
                      <a:pt x="6672" y="249"/>
                      <a:pt x="7045" y="175"/>
                      <a:pt x="7344" y="125"/>
                    </a:cubicBezTo>
                    <a:cubicBezTo>
                      <a:pt x="7369" y="100"/>
                      <a:pt x="7393" y="75"/>
                      <a:pt x="7393" y="50"/>
                    </a:cubicBezTo>
                    <a:cubicBezTo>
                      <a:pt x="7393" y="25"/>
                      <a:pt x="7369" y="1"/>
                      <a:pt x="73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8825825" y="3073062"/>
                <a:ext cx="490828" cy="413287"/>
              </a:xfrm>
              <a:custGeom>
                <a:rect b="b" l="l" r="r" t="t"/>
                <a:pathLst>
                  <a:path extrusionOk="0" h="9370" w="11128">
                    <a:moveTo>
                      <a:pt x="11099" y="0"/>
                    </a:moveTo>
                    <a:cubicBezTo>
                      <a:pt x="11092" y="0"/>
                      <a:pt x="11085" y="3"/>
                      <a:pt x="11077" y="11"/>
                    </a:cubicBezTo>
                    <a:lnTo>
                      <a:pt x="11053" y="11"/>
                    </a:lnTo>
                    <a:cubicBezTo>
                      <a:pt x="9684" y="135"/>
                      <a:pt x="8339" y="359"/>
                      <a:pt x="6995" y="707"/>
                    </a:cubicBezTo>
                    <a:cubicBezTo>
                      <a:pt x="6323" y="882"/>
                      <a:pt x="5676" y="1081"/>
                      <a:pt x="5029" y="1330"/>
                    </a:cubicBezTo>
                    <a:cubicBezTo>
                      <a:pt x="4382" y="1579"/>
                      <a:pt x="3759" y="1877"/>
                      <a:pt x="3162" y="2226"/>
                    </a:cubicBezTo>
                    <a:cubicBezTo>
                      <a:pt x="2565" y="2574"/>
                      <a:pt x="2017" y="3022"/>
                      <a:pt x="1519" y="3520"/>
                    </a:cubicBezTo>
                    <a:cubicBezTo>
                      <a:pt x="1021" y="4018"/>
                      <a:pt x="623" y="4590"/>
                      <a:pt x="374" y="5263"/>
                    </a:cubicBezTo>
                    <a:cubicBezTo>
                      <a:pt x="100" y="5910"/>
                      <a:pt x="1" y="6607"/>
                      <a:pt x="26" y="7328"/>
                    </a:cubicBezTo>
                    <a:cubicBezTo>
                      <a:pt x="76" y="8001"/>
                      <a:pt x="225" y="8697"/>
                      <a:pt x="474" y="9345"/>
                    </a:cubicBezTo>
                    <a:cubicBezTo>
                      <a:pt x="499" y="9370"/>
                      <a:pt x="524" y="9370"/>
                      <a:pt x="548" y="9370"/>
                    </a:cubicBezTo>
                    <a:cubicBezTo>
                      <a:pt x="573" y="9370"/>
                      <a:pt x="598" y="9320"/>
                      <a:pt x="598" y="9295"/>
                    </a:cubicBezTo>
                    <a:cubicBezTo>
                      <a:pt x="374" y="8648"/>
                      <a:pt x="250" y="8001"/>
                      <a:pt x="225" y="7304"/>
                    </a:cubicBezTo>
                    <a:cubicBezTo>
                      <a:pt x="225" y="6632"/>
                      <a:pt x="349" y="5984"/>
                      <a:pt x="598" y="5362"/>
                    </a:cubicBezTo>
                    <a:cubicBezTo>
                      <a:pt x="872" y="4740"/>
                      <a:pt x="1245" y="4192"/>
                      <a:pt x="1718" y="3719"/>
                    </a:cubicBezTo>
                    <a:cubicBezTo>
                      <a:pt x="2191" y="3246"/>
                      <a:pt x="2739" y="2823"/>
                      <a:pt x="3311" y="2500"/>
                    </a:cubicBezTo>
                    <a:cubicBezTo>
                      <a:pt x="4506" y="1803"/>
                      <a:pt x="5751" y="1305"/>
                      <a:pt x="7070" y="956"/>
                    </a:cubicBezTo>
                    <a:cubicBezTo>
                      <a:pt x="7717" y="782"/>
                      <a:pt x="8389" y="608"/>
                      <a:pt x="9061" y="483"/>
                    </a:cubicBezTo>
                    <a:cubicBezTo>
                      <a:pt x="9609" y="359"/>
                      <a:pt x="10206" y="259"/>
                      <a:pt x="10754" y="160"/>
                    </a:cubicBezTo>
                    <a:lnTo>
                      <a:pt x="11077" y="110"/>
                    </a:lnTo>
                    <a:cubicBezTo>
                      <a:pt x="11102" y="110"/>
                      <a:pt x="11127" y="85"/>
                      <a:pt x="11127" y="35"/>
                    </a:cubicBezTo>
                    <a:cubicBezTo>
                      <a:pt x="11127" y="18"/>
                      <a:pt x="11115" y="0"/>
                      <a:pt x="110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8783041" y="3584003"/>
                <a:ext cx="487476" cy="195484"/>
              </a:xfrm>
              <a:custGeom>
                <a:rect b="b" l="l" r="r" t="t"/>
                <a:pathLst>
                  <a:path extrusionOk="0" h="4432" w="11052">
                    <a:moveTo>
                      <a:pt x="50" y="1"/>
                    </a:moveTo>
                    <a:cubicBezTo>
                      <a:pt x="25" y="1"/>
                      <a:pt x="25" y="1"/>
                      <a:pt x="25" y="26"/>
                    </a:cubicBezTo>
                    <a:cubicBezTo>
                      <a:pt x="0" y="51"/>
                      <a:pt x="0" y="76"/>
                      <a:pt x="25" y="100"/>
                    </a:cubicBezTo>
                    <a:lnTo>
                      <a:pt x="100" y="175"/>
                    </a:lnTo>
                    <a:cubicBezTo>
                      <a:pt x="374" y="548"/>
                      <a:pt x="697" y="922"/>
                      <a:pt x="1046" y="1245"/>
                    </a:cubicBezTo>
                    <a:lnTo>
                      <a:pt x="1319" y="1519"/>
                    </a:lnTo>
                    <a:lnTo>
                      <a:pt x="1618" y="1743"/>
                    </a:lnTo>
                    <a:lnTo>
                      <a:pt x="1792" y="1893"/>
                    </a:lnTo>
                    <a:cubicBezTo>
                      <a:pt x="1917" y="2017"/>
                      <a:pt x="2066" y="2141"/>
                      <a:pt x="2215" y="2241"/>
                    </a:cubicBezTo>
                    <a:cubicBezTo>
                      <a:pt x="3037" y="2838"/>
                      <a:pt x="3958" y="3336"/>
                      <a:pt x="4929" y="3685"/>
                    </a:cubicBezTo>
                    <a:cubicBezTo>
                      <a:pt x="5899" y="4033"/>
                      <a:pt x="6920" y="4257"/>
                      <a:pt x="7940" y="4357"/>
                    </a:cubicBezTo>
                    <a:lnTo>
                      <a:pt x="8189" y="4382"/>
                    </a:lnTo>
                    <a:cubicBezTo>
                      <a:pt x="8364" y="4382"/>
                      <a:pt x="8538" y="4407"/>
                      <a:pt x="8687" y="4431"/>
                    </a:cubicBezTo>
                    <a:lnTo>
                      <a:pt x="9658" y="4431"/>
                    </a:lnTo>
                    <a:cubicBezTo>
                      <a:pt x="10081" y="4431"/>
                      <a:pt x="10529" y="4382"/>
                      <a:pt x="11002" y="4332"/>
                    </a:cubicBezTo>
                    <a:cubicBezTo>
                      <a:pt x="11027" y="4332"/>
                      <a:pt x="11052" y="4307"/>
                      <a:pt x="11052" y="4282"/>
                    </a:cubicBezTo>
                    <a:cubicBezTo>
                      <a:pt x="11027" y="4257"/>
                      <a:pt x="11002" y="4257"/>
                      <a:pt x="10977" y="4257"/>
                    </a:cubicBezTo>
                    <a:lnTo>
                      <a:pt x="10579" y="4257"/>
                    </a:lnTo>
                    <a:cubicBezTo>
                      <a:pt x="10230" y="4257"/>
                      <a:pt x="9857" y="4257"/>
                      <a:pt x="9459" y="4232"/>
                    </a:cubicBezTo>
                    <a:cubicBezTo>
                      <a:pt x="9285" y="4232"/>
                      <a:pt x="9135" y="4232"/>
                      <a:pt x="8961" y="4207"/>
                    </a:cubicBezTo>
                    <a:lnTo>
                      <a:pt x="8712" y="4207"/>
                    </a:lnTo>
                    <a:lnTo>
                      <a:pt x="8214" y="4133"/>
                    </a:lnTo>
                    <a:lnTo>
                      <a:pt x="7965" y="4108"/>
                    </a:lnTo>
                    <a:cubicBezTo>
                      <a:pt x="6945" y="3983"/>
                      <a:pt x="5974" y="3735"/>
                      <a:pt x="5028" y="3386"/>
                    </a:cubicBezTo>
                    <a:cubicBezTo>
                      <a:pt x="4082" y="3062"/>
                      <a:pt x="3186" y="2590"/>
                      <a:pt x="2365" y="2017"/>
                    </a:cubicBezTo>
                    <a:cubicBezTo>
                      <a:pt x="1518" y="1445"/>
                      <a:pt x="772" y="772"/>
                      <a:pt x="100" y="26"/>
                    </a:cubicBezTo>
                    <a:cubicBezTo>
                      <a:pt x="75" y="26"/>
                      <a:pt x="75" y="1"/>
                      <a:pt x="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9464811" y="3478630"/>
                <a:ext cx="274525" cy="301960"/>
              </a:xfrm>
              <a:custGeom>
                <a:rect b="b" l="l" r="r" t="t"/>
                <a:pathLst>
                  <a:path extrusionOk="0" h="6846" w="6224">
                    <a:moveTo>
                      <a:pt x="6174" y="0"/>
                    </a:moveTo>
                    <a:cubicBezTo>
                      <a:pt x="6149" y="0"/>
                      <a:pt x="6124" y="0"/>
                      <a:pt x="6124" y="25"/>
                    </a:cubicBezTo>
                    <a:cubicBezTo>
                      <a:pt x="5949" y="797"/>
                      <a:pt x="5626" y="1494"/>
                      <a:pt x="5178" y="2141"/>
                    </a:cubicBezTo>
                    <a:cubicBezTo>
                      <a:pt x="4755" y="2788"/>
                      <a:pt x="4232" y="3361"/>
                      <a:pt x="3660" y="3883"/>
                    </a:cubicBezTo>
                    <a:cubicBezTo>
                      <a:pt x="3087" y="4381"/>
                      <a:pt x="2465" y="4854"/>
                      <a:pt x="1793" y="5252"/>
                    </a:cubicBezTo>
                    <a:cubicBezTo>
                      <a:pt x="1618" y="5352"/>
                      <a:pt x="1469" y="5501"/>
                      <a:pt x="1320" y="5675"/>
                    </a:cubicBezTo>
                    <a:cubicBezTo>
                      <a:pt x="1270" y="5750"/>
                      <a:pt x="1220" y="5800"/>
                      <a:pt x="1170" y="5875"/>
                    </a:cubicBezTo>
                    <a:cubicBezTo>
                      <a:pt x="1121" y="5949"/>
                      <a:pt x="1046" y="6049"/>
                      <a:pt x="971" y="6148"/>
                    </a:cubicBezTo>
                    <a:cubicBezTo>
                      <a:pt x="847" y="6273"/>
                      <a:pt x="722" y="6397"/>
                      <a:pt x="548" y="6522"/>
                    </a:cubicBezTo>
                    <a:cubicBezTo>
                      <a:pt x="399" y="6596"/>
                      <a:pt x="225" y="6696"/>
                      <a:pt x="50" y="6746"/>
                    </a:cubicBezTo>
                    <a:cubicBezTo>
                      <a:pt x="25" y="6746"/>
                      <a:pt x="1" y="6771"/>
                      <a:pt x="1" y="6796"/>
                    </a:cubicBezTo>
                    <a:cubicBezTo>
                      <a:pt x="1" y="6820"/>
                      <a:pt x="25" y="6845"/>
                      <a:pt x="50" y="6845"/>
                    </a:cubicBezTo>
                    <a:cubicBezTo>
                      <a:pt x="473" y="6771"/>
                      <a:pt x="847" y="6572"/>
                      <a:pt x="1121" y="6273"/>
                    </a:cubicBezTo>
                    <a:cubicBezTo>
                      <a:pt x="1195" y="6198"/>
                      <a:pt x="1270" y="6099"/>
                      <a:pt x="1345" y="5999"/>
                    </a:cubicBezTo>
                    <a:cubicBezTo>
                      <a:pt x="1494" y="5800"/>
                      <a:pt x="1693" y="5601"/>
                      <a:pt x="1917" y="5476"/>
                    </a:cubicBezTo>
                    <a:cubicBezTo>
                      <a:pt x="2614" y="5078"/>
                      <a:pt x="3261" y="4630"/>
                      <a:pt x="3859" y="4082"/>
                    </a:cubicBezTo>
                    <a:cubicBezTo>
                      <a:pt x="4456" y="3560"/>
                      <a:pt x="4979" y="2962"/>
                      <a:pt x="5402" y="2290"/>
                    </a:cubicBezTo>
                    <a:cubicBezTo>
                      <a:pt x="5477" y="2166"/>
                      <a:pt x="5526" y="2066"/>
                      <a:pt x="5601" y="1942"/>
                    </a:cubicBezTo>
                    <a:cubicBezTo>
                      <a:pt x="5626" y="1867"/>
                      <a:pt x="5651" y="1817"/>
                      <a:pt x="5701" y="1743"/>
                    </a:cubicBezTo>
                    <a:cubicBezTo>
                      <a:pt x="5750" y="1643"/>
                      <a:pt x="5800" y="1519"/>
                      <a:pt x="5850" y="1369"/>
                    </a:cubicBezTo>
                    <a:lnTo>
                      <a:pt x="5925" y="1195"/>
                    </a:lnTo>
                    <a:lnTo>
                      <a:pt x="6124" y="647"/>
                    </a:lnTo>
                    <a:cubicBezTo>
                      <a:pt x="6149" y="448"/>
                      <a:pt x="6198" y="249"/>
                      <a:pt x="6223" y="50"/>
                    </a:cubicBezTo>
                    <a:cubicBezTo>
                      <a:pt x="6223" y="25"/>
                      <a:pt x="6198" y="0"/>
                      <a:pt x="6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9361952" y="3627581"/>
                <a:ext cx="127382" cy="104755"/>
              </a:xfrm>
              <a:custGeom>
                <a:rect b="b" l="l" r="r" t="t"/>
                <a:pathLst>
                  <a:path extrusionOk="0" h="2375" w="2888">
                    <a:moveTo>
                      <a:pt x="1475" y="668"/>
                    </a:moveTo>
                    <a:cubicBezTo>
                      <a:pt x="1510" y="668"/>
                      <a:pt x="1547" y="672"/>
                      <a:pt x="1586" y="681"/>
                    </a:cubicBezTo>
                    <a:lnTo>
                      <a:pt x="1586" y="705"/>
                    </a:lnTo>
                    <a:cubicBezTo>
                      <a:pt x="1611" y="703"/>
                      <a:pt x="1637" y="702"/>
                      <a:pt x="1662" y="702"/>
                    </a:cubicBezTo>
                    <a:cubicBezTo>
                      <a:pt x="1843" y="702"/>
                      <a:pt x="2010" y="766"/>
                      <a:pt x="2164" y="864"/>
                    </a:cubicBezTo>
                    <a:lnTo>
                      <a:pt x="2164" y="864"/>
                    </a:lnTo>
                    <a:cubicBezTo>
                      <a:pt x="2030" y="787"/>
                      <a:pt x="1875" y="755"/>
                      <a:pt x="1735" y="755"/>
                    </a:cubicBezTo>
                    <a:cubicBezTo>
                      <a:pt x="1380" y="755"/>
                      <a:pt x="1065" y="992"/>
                      <a:pt x="983" y="1326"/>
                    </a:cubicBezTo>
                    <a:lnTo>
                      <a:pt x="983" y="1326"/>
                    </a:lnTo>
                    <a:cubicBezTo>
                      <a:pt x="996" y="989"/>
                      <a:pt x="1159" y="668"/>
                      <a:pt x="1475" y="668"/>
                    </a:cubicBezTo>
                    <a:close/>
                    <a:moveTo>
                      <a:pt x="1539" y="1370"/>
                    </a:moveTo>
                    <a:cubicBezTo>
                      <a:pt x="1755" y="1370"/>
                      <a:pt x="1937" y="1550"/>
                      <a:pt x="1959" y="1751"/>
                    </a:cubicBezTo>
                    <a:cubicBezTo>
                      <a:pt x="1959" y="1850"/>
                      <a:pt x="1934" y="1925"/>
                      <a:pt x="1860" y="2000"/>
                    </a:cubicBezTo>
                    <a:cubicBezTo>
                      <a:pt x="1860" y="2000"/>
                      <a:pt x="1860" y="2025"/>
                      <a:pt x="1860" y="2025"/>
                    </a:cubicBezTo>
                    <a:cubicBezTo>
                      <a:pt x="1785" y="2050"/>
                      <a:pt x="1710" y="2074"/>
                      <a:pt x="1611" y="2074"/>
                    </a:cubicBezTo>
                    <a:cubicBezTo>
                      <a:pt x="1567" y="2085"/>
                      <a:pt x="1525" y="2090"/>
                      <a:pt x="1486" y="2090"/>
                    </a:cubicBezTo>
                    <a:cubicBezTo>
                      <a:pt x="1213" y="2090"/>
                      <a:pt x="1050" y="1849"/>
                      <a:pt x="999" y="1565"/>
                    </a:cubicBezTo>
                    <a:lnTo>
                      <a:pt x="999" y="1565"/>
                    </a:lnTo>
                    <a:cubicBezTo>
                      <a:pt x="1004" y="1568"/>
                      <a:pt x="1009" y="1572"/>
                      <a:pt x="1013" y="1577"/>
                    </a:cubicBezTo>
                    <a:cubicBezTo>
                      <a:pt x="1038" y="1577"/>
                      <a:pt x="1063" y="1552"/>
                      <a:pt x="1063" y="1552"/>
                    </a:cubicBezTo>
                    <a:cubicBezTo>
                      <a:pt x="1150" y="1443"/>
                      <a:pt x="1274" y="1373"/>
                      <a:pt x="1404" y="1373"/>
                    </a:cubicBezTo>
                    <a:cubicBezTo>
                      <a:pt x="1423" y="1373"/>
                      <a:pt x="1442" y="1374"/>
                      <a:pt x="1461" y="1377"/>
                    </a:cubicBezTo>
                    <a:cubicBezTo>
                      <a:pt x="1487" y="1372"/>
                      <a:pt x="1513" y="1370"/>
                      <a:pt x="1539" y="1370"/>
                    </a:cubicBezTo>
                    <a:close/>
                    <a:moveTo>
                      <a:pt x="1588" y="1"/>
                    </a:moveTo>
                    <a:cubicBezTo>
                      <a:pt x="1321" y="1"/>
                      <a:pt x="1048" y="94"/>
                      <a:pt x="814" y="307"/>
                    </a:cubicBezTo>
                    <a:cubicBezTo>
                      <a:pt x="0" y="1023"/>
                      <a:pt x="506" y="2373"/>
                      <a:pt x="1581" y="2373"/>
                    </a:cubicBezTo>
                    <a:cubicBezTo>
                      <a:pt x="1591" y="2373"/>
                      <a:pt x="1601" y="2373"/>
                      <a:pt x="1611" y="2373"/>
                    </a:cubicBezTo>
                    <a:cubicBezTo>
                      <a:pt x="1627" y="2374"/>
                      <a:pt x="1642" y="2374"/>
                      <a:pt x="1658" y="2374"/>
                    </a:cubicBezTo>
                    <a:cubicBezTo>
                      <a:pt x="2235" y="2374"/>
                      <a:pt x="2732" y="1934"/>
                      <a:pt x="2781" y="1353"/>
                    </a:cubicBezTo>
                    <a:cubicBezTo>
                      <a:pt x="2887" y="588"/>
                      <a:pt x="2257" y="1"/>
                      <a:pt x="15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8866448" y="3517048"/>
                <a:ext cx="450205" cy="178018"/>
              </a:xfrm>
              <a:custGeom>
                <a:rect b="b" l="l" r="r" t="t"/>
                <a:pathLst>
                  <a:path extrusionOk="0" h="4036" w="10207">
                    <a:moveTo>
                      <a:pt x="26" y="0"/>
                    </a:moveTo>
                    <a:cubicBezTo>
                      <a:pt x="1" y="25"/>
                      <a:pt x="1" y="50"/>
                      <a:pt x="1" y="75"/>
                    </a:cubicBezTo>
                    <a:lnTo>
                      <a:pt x="374" y="697"/>
                    </a:lnTo>
                    <a:cubicBezTo>
                      <a:pt x="449" y="797"/>
                      <a:pt x="524" y="921"/>
                      <a:pt x="598" y="1021"/>
                    </a:cubicBezTo>
                    <a:lnTo>
                      <a:pt x="822" y="1295"/>
                    </a:lnTo>
                    <a:cubicBezTo>
                      <a:pt x="947" y="1444"/>
                      <a:pt x="1071" y="1594"/>
                      <a:pt x="1221" y="1743"/>
                    </a:cubicBezTo>
                    <a:lnTo>
                      <a:pt x="1395" y="1917"/>
                    </a:lnTo>
                    <a:cubicBezTo>
                      <a:pt x="1445" y="1992"/>
                      <a:pt x="1519" y="2042"/>
                      <a:pt x="1569" y="2091"/>
                    </a:cubicBezTo>
                    <a:lnTo>
                      <a:pt x="1843" y="2315"/>
                    </a:lnTo>
                    <a:cubicBezTo>
                      <a:pt x="2614" y="2938"/>
                      <a:pt x="3486" y="3386"/>
                      <a:pt x="4431" y="3684"/>
                    </a:cubicBezTo>
                    <a:cubicBezTo>
                      <a:pt x="5275" y="3912"/>
                      <a:pt x="6140" y="4036"/>
                      <a:pt x="7025" y="4036"/>
                    </a:cubicBezTo>
                    <a:cubicBezTo>
                      <a:pt x="7106" y="4036"/>
                      <a:pt x="7188" y="4035"/>
                      <a:pt x="7269" y="4033"/>
                    </a:cubicBezTo>
                    <a:lnTo>
                      <a:pt x="7294" y="4033"/>
                    </a:lnTo>
                    <a:cubicBezTo>
                      <a:pt x="8265" y="4008"/>
                      <a:pt x="9235" y="3883"/>
                      <a:pt x="10156" y="3635"/>
                    </a:cubicBezTo>
                    <a:cubicBezTo>
                      <a:pt x="10181" y="3635"/>
                      <a:pt x="10206" y="3585"/>
                      <a:pt x="10206" y="3560"/>
                    </a:cubicBezTo>
                    <a:cubicBezTo>
                      <a:pt x="10206" y="3542"/>
                      <a:pt x="10181" y="3525"/>
                      <a:pt x="10158" y="3525"/>
                    </a:cubicBezTo>
                    <a:cubicBezTo>
                      <a:pt x="10148" y="3525"/>
                      <a:pt x="10139" y="3528"/>
                      <a:pt x="10132" y="3535"/>
                    </a:cubicBezTo>
                    <a:lnTo>
                      <a:pt x="9833" y="3585"/>
                    </a:lnTo>
                    <a:lnTo>
                      <a:pt x="9435" y="3635"/>
                    </a:lnTo>
                    <a:lnTo>
                      <a:pt x="9186" y="3659"/>
                    </a:lnTo>
                    <a:cubicBezTo>
                      <a:pt x="9036" y="3684"/>
                      <a:pt x="8862" y="3709"/>
                      <a:pt x="8713" y="3709"/>
                    </a:cubicBezTo>
                    <a:lnTo>
                      <a:pt x="8514" y="3734"/>
                    </a:lnTo>
                    <a:cubicBezTo>
                      <a:pt x="8339" y="3759"/>
                      <a:pt x="8190" y="3759"/>
                      <a:pt x="8016" y="3759"/>
                    </a:cubicBezTo>
                    <a:lnTo>
                      <a:pt x="7294" y="3759"/>
                    </a:lnTo>
                    <a:cubicBezTo>
                      <a:pt x="6348" y="3759"/>
                      <a:pt x="5402" y="3635"/>
                      <a:pt x="4506" y="3361"/>
                    </a:cubicBezTo>
                    <a:cubicBezTo>
                      <a:pt x="3610" y="3112"/>
                      <a:pt x="2764" y="2689"/>
                      <a:pt x="2017" y="2116"/>
                    </a:cubicBezTo>
                    <a:cubicBezTo>
                      <a:pt x="1270" y="1519"/>
                      <a:pt x="623" y="822"/>
                      <a:pt x="100" y="25"/>
                    </a:cubicBezTo>
                    <a:cubicBezTo>
                      <a:pt x="100" y="0"/>
                      <a:pt x="76" y="0"/>
                      <a:pt x="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9316874" y="3096571"/>
                <a:ext cx="422462" cy="415052"/>
              </a:xfrm>
              <a:custGeom>
                <a:rect b="b" l="l" r="r" t="t"/>
                <a:pathLst>
                  <a:path extrusionOk="0" h="9410" w="9578">
                    <a:moveTo>
                      <a:pt x="3429" y="0"/>
                    </a:moveTo>
                    <a:cubicBezTo>
                      <a:pt x="3404" y="0"/>
                      <a:pt x="3379" y="0"/>
                      <a:pt x="3379" y="25"/>
                    </a:cubicBezTo>
                    <a:cubicBezTo>
                      <a:pt x="3355" y="50"/>
                      <a:pt x="3379" y="75"/>
                      <a:pt x="3404" y="100"/>
                    </a:cubicBezTo>
                    <a:cubicBezTo>
                      <a:pt x="3952" y="324"/>
                      <a:pt x="4450" y="623"/>
                      <a:pt x="4898" y="971"/>
                    </a:cubicBezTo>
                    <a:cubicBezTo>
                      <a:pt x="4176" y="623"/>
                      <a:pt x="3379" y="423"/>
                      <a:pt x="2583" y="349"/>
                    </a:cubicBezTo>
                    <a:cubicBezTo>
                      <a:pt x="1139" y="498"/>
                      <a:pt x="69" y="548"/>
                      <a:pt x="69" y="548"/>
                    </a:cubicBezTo>
                    <a:cubicBezTo>
                      <a:pt x="44" y="548"/>
                      <a:pt x="19" y="573"/>
                      <a:pt x="19" y="598"/>
                    </a:cubicBezTo>
                    <a:cubicBezTo>
                      <a:pt x="1" y="634"/>
                      <a:pt x="23" y="657"/>
                      <a:pt x="55" y="657"/>
                    </a:cubicBezTo>
                    <a:cubicBezTo>
                      <a:pt x="67" y="657"/>
                      <a:pt x="80" y="654"/>
                      <a:pt x="94" y="647"/>
                    </a:cubicBezTo>
                    <a:cubicBezTo>
                      <a:pt x="4823" y="1643"/>
                      <a:pt x="6217" y="4107"/>
                      <a:pt x="6267" y="4207"/>
                    </a:cubicBezTo>
                    <a:cubicBezTo>
                      <a:pt x="6267" y="4232"/>
                      <a:pt x="6292" y="4232"/>
                      <a:pt x="6317" y="4232"/>
                    </a:cubicBezTo>
                    <a:lnTo>
                      <a:pt x="6341" y="4232"/>
                    </a:lnTo>
                    <a:cubicBezTo>
                      <a:pt x="6366" y="4207"/>
                      <a:pt x="6366" y="4182"/>
                      <a:pt x="6366" y="4157"/>
                    </a:cubicBezTo>
                    <a:lnTo>
                      <a:pt x="5869" y="3236"/>
                    </a:lnTo>
                    <a:lnTo>
                      <a:pt x="5869" y="3236"/>
                    </a:lnTo>
                    <a:cubicBezTo>
                      <a:pt x="8731" y="6074"/>
                      <a:pt x="8631" y="7841"/>
                      <a:pt x="8631" y="7866"/>
                    </a:cubicBezTo>
                    <a:cubicBezTo>
                      <a:pt x="8631" y="7891"/>
                      <a:pt x="8631" y="7891"/>
                      <a:pt x="8631" y="7891"/>
                    </a:cubicBezTo>
                    <a:cubicBezTo>
                      <a:pt x="8806" y="8364"/>
                      <a:pt x="8905" y="8837"/>
                      <a:pt x="8930" y="9334"/>
                    </a:cubicBezTo>
                    <a:cubicBezTo>
                      <a:pt x="8930" y="9384"/>
                      <a:pt x="8955" y="9409"/>
                      <a:pt x="8980" y="9409"/>
                    </a:cubicBezTo>
                    <a:cubicBezTo>
                      <a:pt x="9005" y="9409"/>
                      <a:pt x="9030" y="9384"/>
                      <a:pt x="9030" y="9359"/>
                    </a:cubicBezTo>
                    <a:cubicBezTo>
                      <a:pt x="9577" y="7219"/>
                      <a:pt x="8806" y="5327"/>
                      <a:pt x="8407" y="4580"/>
                    </a:cubicBezTo>
                    <a:lnTo>
                      <a:pt x="8407" y="4580"/>
                    </a:lnTo>
                    <a:cubicBezTo>
                      <a:pt x="8532" y="4705"/>
                      <a:pt x="8631" y="4879"/>
                      <a:pt x="8706" y="5028"/>
                    </a:cubicBezTo>
                    <a:cubicBezTo>
                      <a:pt x="8731" y="5053"/>
                      <a:pt x="8756" y="5078"/>
                      <a:pt x="8781" y="5078"/>
                    </a:cubicBezTo>
                    <a:cubicBezTo>
                      <a:pt x="8806" y="5053"/>
                      <a:pt x="8831" y="5028"/>
                      <a:pt x="8831" y="5003"/>
                    </a:cubicBezTo>
                    <a:cubicBezTo>
                      <a:pt x="7561" y="1394"/>
                      <a:pt x="3479" y="25"/>
                      <a:pt x="3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8739110" y="3539013"/>
                <a:ext cx="496298" cy="285464"/>
              </a:xfrm>
              <a:custGeom>
                <a:rect b="b" l="l" r="r" t="t"/>
                <a:pathLst>
                  <a:path extrusionOk="0" h="6472" w="11252">
                    <a:moveTo>
                      <a:pt x="25" y="0"/>
                    </a:moveTo>
                    <a:cubicBezTo>
                      <a:pt x="0" y="0"/>
                      <a:pt x="0" y="25"/>
                      <a:pt x="0" y="75"/>
                    </a:cubicBezTo>
                    <a:cubicBezTo>
                      <a:pt x="847" y="3112"/>
                      <a:pt x="3386" y="4655"/>
                      <a:pt x="4157" y="5053"/>
                    </a:cubicBezTo>
                    <a:cubicBezTo>
                      <a:pt x="4157" y="5066"/>
                      <a:pt x="4164" y="5072"/>
                      <a:pt x="4170" y="5072"/>
                    </a:cubicBezTo>
                    <a:cubicBezTo>
                      <a:pt x="4176" y="5072"/>
                      <a:pt x="4182" y="5066"/>
                      <a:pt x="4182" y="5053"/>
                    </a:cubicBezTo>
                    <a:cubicBezTo>
                      <a:pt x="4207" y="5053"/>
                      <a:pt x="4207" y="5053"/>
                      <a:pt x="4232" y="5028"/>
                    </a:cubicBezTo>
                    <a:cubicBezTo>
                      <a:pt x="4232" y="5003"/>
                      <a:pt x="4232" y="4979"/>
                      <a:pt x="4207" y="4954"/>
                    </a:cubicBezTo>
                    <a:cubicBezTo>
                      <a:pt x="4033" y="4854"/>
                      <a:pt x="3859" y="4730"/>
                      <a:pt x="3734" y="4580"/>
                    </a:cubicBezTo>
                    <a:lnTo>
                      <a:pt x="3734" y="4580"/>
                    </a:lnTo>
                    <a:cubicBezTo>
                      <a:pt x="6870" y="6472"/>
                      <a:pt x="11152" y="6472"/>
                      <a:pt x="11201" y="6472"/>
                    </a:cubicBezTo>
                    <a:cubicBezTo>
                      <a:pt x="11226" y="6472"/>
                      <a:pt x="11251" y="6447"/>
                      <a:pt x="11251" y="6422"/>
                    </a:cubicBezTo>
                    <a:cubicBezTo>
                      <a:pt x="11251" y="6397"/>
                      <a:pt x="11226" y="6372"/>
                      <a:pt x="11201" y="6372"/>
                    </a:cubicBezTo>
                    <a:cubicBezTo>
                      <a:pt x="10554" y="6323"/>
                      <a:pt x="9932" y="6248"/>
                      <a:pt x="9310" y="6124"/>
                    </a:cubicBezTo>
                    <a:lnTo>
                      <a:pt x="9484" y="6124"/>
                    </a:lnTo>
                    <a:cubicBezTo>
                      <a:pt x="10032" y="6124"/>
                      <a:pt x="10579" y="6024"/>
                      <a:pt x="11077" y="5825"/>
                    </a:cubicBezTo>
                    <a:cubicBezTo>
                      <a:pt x="11102" y="5825"/>
                      <a:pt x="11102" y="5800"/>
                      <a:pt x="11102" y="5775"/>
                    </a:cubicBezTo>
                    <a:cubicBezTo>
                      <a:pt x="11102" y="5750"/>
                      <a:pt x="11077" y="5725"/>
                      <a:pt x="11052" y="5725"/>
                    </a:cubicBezTo>
                    <a:cubicBezTo>
                      <a:pt x="11002" y="5725"/>
                      <a:pt x="6522" y="5651"/>
                      <a:pt x="3734" y="3809"/>
                    </a:cubicBezTo>
                    <a:cubicBezTo>
                      <a:pt x="772" y="1942"/>
                      <a:pt x="125" y="75"/>
                      <a:pt x="100" y="50"/>
                    </a:cubicBezTo>
                    <a:cubicBezTo>
                      <a:pt x="100" y="25"/>
                      <a:pt x="75" y="0"/>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33"/>
            <p:cNvSpPr/>
            <p:nvPr/>
          </p:nvSpPr>
          <p:spPr>
            <a:xfrm rot="647701">
              <a:off x="6804833" y="2603073"/>
              <a:ext cx="1772681" cy="969137"/>
            </a:xfrm>
            <a:custGeom>
              <a:rect b="b" l="l" r="r" t="t"/>
              <a:pathLst>
                <a:path extrusionOk="0" h="26278" w="48066">
                  <a:moveTo>
                    <a:pt x="25346" y="716"/>
                  </a:moveTo>
                  <a:cubicBezTo>
                    <a:pt x="25437" y="716"/>
                    <a:pt x="25531" y="727"/>
                    <a:pt x="25614" y="727"/>
                  </a:cubicBezTo>
                  <a:lnTo>
                    <a:pt x="25639" y="752"/>
                  </a:lnTo>
                  <a:cubicBezTo>
                    <a:pt x="25763" y="752"/>
                    <a:pt x="25888" y="777"/>
                    <a:pt x="26037" y="802"/>
                  </a:cubicBezTo>
                  <a:cubicBezTo>
                    <a:pt x="26161" y="826"/>
                    <a:pt x="26286" y="851"/>
                    <a:pt x="26435" y="901"/>
                  </a:cubicBezTo>
                  <a:cubicBezTo>
                    <a:pt x="26560" y="926"/>
                    <a:pt x="26684" y="976"/>
                    <a:pt x="26808" y="1026"/>
                  </a:cubicBezTo>
                  <a:cubicBezTo>
                    <a:pt x="27082" y="1125"/>
                    <a:pt x="27306" y="1274"/>
                    <a:pt x="27505" y="1474"/>
                  </a:cubicBezTo>
                  <a:cubicBezTo>
                    <a:pt x="27605" y="1573"/>
                    <a:pt x="27705" y="1698"/>
                    <a:pt x="27754" y="1822"/>
                  </a:cubicBezTo>
                  <a:cubicBezTo>
                    <a:pt x="27829" y="1946"/>
                    <a:pt x="27854" y="2071"/>
                    <a:pt x="27854" y="2220"/>
                  </a:cubicBezTo>
                  <a:cubicBezTo>
                    <a:pt x="27779" y="1971"/>
                    <a:pt x="27630" y="1747"/>
                    <a:pt x="27406" y="1598"/>
                  </a:cubicBezTo>
                  <a:cubicBezTo>
                    <a:pt x="27207" y="1424"/>
                    <a:pt x="26983" y="1299"/>
                    <a:pt x="26734" y="1200"/>
                  </a:cubicBezTo>
                  <a:cubicBezTo>
                    <a:pt x="26485" y="1100"/>
                    <a:pt x="26261" y="1026"/>
                    <a:pt x="25987" y="951"/>
                  </a:cubicBezTo>
                  <a:cubicBezTo>
                    <a:pt x="25738" y="876"/>
                    <a:pt x="25489" y="802"/>
                    <a:pt x="25215" y="727"/>
                  </a:cubicBezTo>
                  <a:cubicBezTo>
                    <a:pt x="25257" y="719"/>
                    <a:pt x="25301" y="716"/>
                    <a:pt x="25346" y="716"/>
                  </a:cubicBezTo>
                  <a:close/>
                  <a:moveTo>
                    <a:pt x="24419" y="1150"/>
                  </a:moveTo>
                  <a:cubicBezTo>
                    <a:pt x="25191" y="1250"/>
                    <a:pt x="25937" y="1449"/>
                    <a:pt x="26634" y="1747"/>
                  </a:cubicBezTo>
                  <a:cubicBezTo>
                    <a:pt x="26634" y="1747"/>
                    <a:pt x="25863" y="1922"/>
                    <a:pt x="26286" y="2942"/>
                  </a:cubicBezTo>
                  <a:cubicBezTo>
                    <a:pt x="26147" y="2958"/>
                    <a:pt x="26008" y="2966"/>
                    <a:pt x="25870" y="2966"/>
                  </a:cubicBezTo>
                  <a:cubicBezTo>
                    <a:pt x="25365" y="2966"/>
                    <a:pt x="24869" y="2859"/>
                    <a:pt x="24419" y="2643"/>
                  </a:cubicBezTo>
                  <a:cubicBezTo>
                    <a:pt x="24344" y="2146"/>
                    <a:pt x="24344" y="1648"/>
                    <a:pt x="24419" y="1150"/>
                  </a:cubicBezTo>
                  <a:close/>
                  <a:moveTo>
                    <a:pt x="24070" y="3042"/>
                  </a:moveTo>
                  <a:cubicBezTo>
                    <a:pt x="24245" y="3042"/>
                    <a:pt x="24419" y="3067"/>
                    <a:pt x="24618" y="3116"/>
                  </a:cubicBezTo>
                  <a:lnTo>
                    <a:pt x="24618" y="3141"/>
                  </a:lnTo>
                  <a:cubicBezTo>
                    <a:pt x="24792" y="3166"/>
                    <a:pt x="24967" y="3216"/>
                    <a:pt x="25141" y="3241"/>
                  </a:cubicBezTo>
                  <a:cubicBezTo>
                    <a:pt x="25514" y="3340"/>
                    <a:pt x="25863" y="3415"/>
                    <a:pt x="26236" y="3490"/>
                  </a:cubicBezTo>
                  <a:cubicBezTo>
                    <a:pt x="26119" y="3519"/>
                    <a:pt x="26003" y="3531"/>
                    <a:pt x="25891" y="3531"/>
                  </a:cubicBezTo>
                  <a:cubicBezTo>
                    <a:pt x="25812" y="3531"/>
                    <a:pt x="25736" y="3525"/>
                    <a:pt x="25663" y="3515"/>
                  </a:cubicBezTo>
                  <a:cubicBezTo>
                    <a:pt x="25464" y="3515"/>
                    <a:pt x="25290" y="3490"/>
                    <a:pt x="25116" y="3440"/>
                  </a:cubicBezTo>
                  <a:cubicBezTo>
                    <a:pt x="24743" y="3365"/>
                    <a:pt x="24394" y="3216"/>
                    <a:pt x="24070" y="3042"/>
                  </a:cubicBezTo>
                  <a:close/>
                  <a:moveTo>
                    <a:pt x="26784" y="2544"/>
                  </a:moveTo>
                  <a:cubicBezTo>
                    <a:pt x="27331" y="2668"/>
                    <a:pt x="27879" y="2793"/>
                    <a:pt x="28426" y="2992"/>
                  </a:cubicBezTo>
                  <a:cubicBezTo>
                    <a:pt x="28949" y="3166"/>
                    <a:pt x="29472" y="3390"/>
                    <a:pt x="29995" y="3614"/>
                  </a:cubicBezTo>
                  <a:cubicBezTo>
                    <a:pt x="29422" y="3515"/>
                    <a:pt x="28874" y="3365"/>
                    <a:pt x="28352" y="3166"/>
                  </a:cubicBezTo>
                  <a:cubicBezTo>
                    <a:pt x="27804" y="2992"/>
                    <a:pt x="27281" y="2793"/>
                    <a:pt x="26784" y="2544"/>
                  </a:cubicBezTo>
                  <a:close/>
                  <a:moveTo>
                    <a:pt x="31201" y="2896"/>
                  </a:moveTo>
                  <a:lnTo>
                    <a:pt x="31201" y="2896"/>
                  </a:lnTo>
                  <a:cubicBezTo>
                    <a:pt x="31285" y="2926"/>
                    <a:pt x="31814" y="3148"/>
                    <a:pt x="31836" y="4087"/>
                  </a:cubicBezTo>
                  <a:cubicBezTo>
                    <a:pt x="31708" y="4190"/>
                    <a:pt x="31546" y="4240"/>
                    <a:pt x="31382" y="4240"/>
                  </a:cubicBezTo>
                  <a:cubicBezTo>
                    <a:pt x="31228" y="4240"/>
                    <a:pt x="31073" y="4196"/>
                    <a:pt x="30940" y="4112"/>
                  </a:cubicBezTo>
                  <a:cubicBezTo>
                    <a:pt x="31257" y="3796"/>
                    <a:pt x="31359" y="3313"/>
                    <a:pt x="31201" y="2896"/>
                  </a:cubicBezTo>
                  <a:close/>
                  <a:moveTo>
                    <a:pt x="24294" y="3564"/>
                  </a:moveTo>
                  <a:cubicBezTo>
                    <a:pt x="24344" y="3597"/>
                    <a:pt x="25228" y="4070"/>
                    <a:pt x="26093" y="4070"/>
                  </a:cubicBezTo>
                  <a:cubicBezTo>
                    <a:pt x="26531" y="4070"/>
                    <a:pt x="26964" y="3949"/>
                    <a:pt x="27281" y="3589"/>
                  </a:cubicBezTo>
                  <a:cubicBezTo>
                    <a:pt x="27281" y="3589"/>
                    <a:pt x="28227" y="3888"/>
                    <a:pt x="28999" y="4137"/>
                  </a:cubicBezTo>
                  <a:cubicBezTo>
                    <a:pt x="28999" y="4460"/>
                    <a:pt x="29098" y="4759"/>
                    <a:pt x="29273" y="5008"/>
                  </a:cubicBezTo>
                  <a:lnTo>
                    <a:pt x="26261" y="6352"/>
                  </a:lnTo>
                  <a:cubicBezTo>
                    <a:pt x="26186" y="5630"/>
                    <a:pt x="25888" y="4958"/>
                    <a:pt x="25365" y="4460"/>
                  </a:cubicBezTo>
                  <a:lnTo>
                    <a:pt x="25390" y="4460"/>
                  </a:lnTo>
                  <a:lnTo>
                    <a:pt x="24294" y="3564"/>
                  </a:lnTo>
                  <a:close/>
                  <a:moveTo>
                    <a:pt x="15981" y="378"/>
                  </a:moveTo>
                  <a:lnTo>
                    <a:pt x="15981" y="378"/>
                  </a:lnTo>
                  <a:cubicBezTo>
                    <a:pt x="15707" y="478"/>
                    <a:pt x="15458" y="677"/>
                    <a:pt x="15309" y="926"/>
                  </a:cubicBezTo>
                  <a:cubicBezTo>
                    <a:pt x="15732" y="727"/>
                    <a:pt x="16155" y="602"/>
                    <a:pt x="16628" y="503"/>
                  </a:cubicBezTo>
                  <a:cubicBezTo>
                    <a:pt x="23100" y="2967"/>
                    <a:pt x="24668" y="4585"/>
                    <a:pt x="24668" y="4585"/>
                  </a:cubicBezTo>
                  <a:cubicBezTo>
                    <a:pt x="22378" y="3216"/>
                    <a:pt x="19939" y="2071"/>
                    <a:pt x="17425" y="1175"/>
                  </a:cubicBezTo>
                  <a:lnTo>
                    <a:pt x="17425" y="1175"/>
                  </a:lnTo>
                  <a:cubicBezTo>
                    <a:pt x="22079" y="3116"/>
                    <a:pt x="23722" y="4336"/>
                    <a:pt x="23722" y="4336"/>
                  </a:cubicBezTo>
                  <a:cubicBezTo>
                    <a:pt x="19416" y="2196"/>
                    <a:pt x="16603" y="1150"/>
                    <a:pt x="16603" y="1150"/>
                  </a:cubicBezTo>
                  <a:lnTo>
                    <a:pt x="16603" y="1150"/>
                  </a:lnTo>
                  <a:cubicBezTo>
                    <a:pt x="20710" y="3091"/>
                    <a:pt x="22154" y="3963"/>
                    <a:pt x="22154" y="3963"/>
                  </a:cubicBezTo>
                  <a:cubicBezTo>
                    <a:pt x="20685" y="5282"/>
                    <a:pt x="19391" y="6726"/>
                    <a:pt x="19391" y="6726"/>
                  </a:cubicBezTo>
                  <a:cubicBezTo>
                    <a:pt x="14587" y="3664"/>
                    <a:pt x="12919" y="3390"/>
                    <a:pt x="12919" y="3390"/>
                  </a:cubicBezTo>
                  <a:lnTo>
                    <a:pt x="12919" y="3390"/>
                  </a:lnTo>
                  <a:cubicBezTo>
                    <a:pt x="13616" y="3639"/>
                    <a:pt x="14313" y="3938"/>
                    <a:pt x="14935" y="4336"/>
                  </a:cubicBezTo>
                  <a:cubicBezTo>
                    <a:pt x="13190" y="3794"/>
                    <a:pt x="11857" y="3633"/>
                    <a:pt x="10887" y="3633"/>
                  </a:cubicBezTo>
                  <a:cubicBezTo>
                    <a:pt x="9451" y="3633"/>
                    <a:pt x="8812" y="3988"/>
                    <a:pt x="8812" y="3988"/>
                  </a:cubicBezTo>
                  <a:cubicBezTo>
                    <a:pt x="9459" y="3216"/>
                    <a:pt x="10306" y="2643"/>
                    <a:pt x="11276" y="2320"/>
                  </a:cubicBezTo>
                  <a:lnTo>
                    <a:pt x="11276" y="2345"/>
                  </a:lnTo>
                  <a:cubicBezTo>
                    <a:pt x="12173" y="2320"/>
                    <a:pt x="13044" y="2071"/>
                    <a:pt x="13815" y="1623"/>
                  </a:cubicBezTo>
                  <a:lnTo>
                    <a:pt x="13815" y="1623"/>
                  </a:lnTo>
                  <a:cubicBezTo>
                    <a:pt x="13591" y="1872"/>
                    <a:pt x="13367" y="2121"/>
                    <a:pt x="13143" y="2345"/>
                  </a:cubicBezTo>
                  <a:cubicBezTo>
                    <a:pt x="14736" y="1648"/>
                    <a:pt x="14736" y="702"/>
                    <a:pt x="15981" y="378"/>
                  </a:cubicBezTo>
                  <a:close/>
                  <a:moveTo>
                    <a:pt x="8439" y="4037"/>
                  </a:moveTo>
                  <a:lnTo>
                    <a:pt x="8439" y="4037"/>
                  </a:lnTo>
                  <a:cubicBezTo>
                    <a:pt x="8215" y="4112"/>
                    <a:pt x="7991" y="4187"/>
                    <a:pt x="7767" y="4286"/>
                  </a:cubicBezTo>
                  <a:cubicBezTo>
                    <a:pt x="7543" y="4361"/>
                    <a:pt x="7319" y="4460"/>
                    <a:pt x="7120" y="4560"/>
                  </a:cubicBezTo>
                  <a:cubicBezTo>
                    <a:pt x="6672" y="4734"/>
                    <a:pt x="6248" y="4958"/>
                    <a:pt x="5825" y="5182"/>
                  </a:cubicBezTo>
                  <a:cubicBezTo>
                    <a:pt x="5427" y="5431"/>
                    <a:pt x="5029" y="5680"/>
                    <a:pt x="4655" y="5979"/>
                  </a:cubicBezTo>
                  <a:lnTo>
                    <a:pt x="4382" y="6203"/>
                  </a:lnTo>
                  <a:cubicBezTo>
                    <a:pt x="4282" y="6302"/>
                    <a:pt x="4207" y="6377"/>
                    <a:pt x="4108" y="6452"/>
                  </a:cubicBezTo>
                  <a:cubicBezTo>
                    <a:pt x="3934" y="6626"/>
                    <a:pt x="3809" y="6800"/>
                    <a:pt x="3610" y="6974"/>
                  </a:cubicBezTo>
                  <a:cubicBezTo>
                    <a:pt x="3884" y="6576"/>
                    <a:pt x="4182" y="6203"/>
                    <a:pt x="4556" y="5879"/>
                  </a:cubicBezTo>
                  <a:cubicBezTo>
                    <a:pt x="4904" y="5556"/>
                    <a:pt x="5303" y="5257"/>
                    <a:pt x="5726" y="5033"/>
                  </a:cubicBezTo>
                  <a:cubicBezTo>
                    <a:pt x="6149" y="4784"/>
                    <a:pt x="6597" y="4560"/>
                    <a:pt x="7045" y="4411"/>
                  </a:cubicBezTo>
                  <a:cubicBezTo>
                    <a:pt x="7493" y="4236"/>
                    <a:pt x="7966" y="4112"/>
                    <a:pt x="8439" y="4037"/>
                  </a:cubicBezTo>
                  <a:close/>
                  <a:moveTo>
                    <a:pt x="25011" y="7743"/>
                  </a:moveTo>
                  <a:cubicBezTo>
                    <a:pt x="25007" y="7743"/>
                    <a:pt x="25003" y="7748"/>
                    <a:pt x="25006" y="7771"/>
                  </a:cubicBezTo>
                  <a:lnTo>
                    <a:pt x="25006" y="7771"/>
                  </a:lnTo>
                  <a:cubicBezTo>
                    <a:pt x="25013" y="7756"/>
                    <a:pt x="25016" y="7748"/>
                    <a:pt x="25016" y="7746"/>
                  </a:cubicBezTo>
                  <a:cubicBezTo>
                    <a:pt x="25016" y="7746"/>
                    <a:pt x="25014" y="7743"/>
                    <a:pt x="25011" y="7743"/>
                  </a:cubicBezTo>
                  <a:close/>
                  <a:moveTo>
                    <a:pt x="11213" y="4147"/>
                  </a:moveTo>
                  <a:cubicBezTo>
                    <a:pt x="11906" y="4147"/>
                    <a:pt x="12599" y="4222"/>
                    <a:pt x="13293" y="4361"/>
                  </a:cubicBezTo>
                  <a:lnTo>
                    <a:pt x="13591" y="4411"/>
                  </a:lnTo>
                  <a:cubicBezTo>
                    <a:pt x="13716" y="4436"/>
                    <a:pt x="13815" y="4460"/>
                    <a:pt x="13915" y="4485"/>
                  </a:cubicBezTo>
                  <a:lnTo>
                    <a:pt x="14537" y="4660"/>
                  </a:lnTo>
                  <a:cubicBezTo>
                    <a:pt x="14935" y="4809"/>
                    <a:pt x="15359" y="4933"/>
                    <a:pt x="15782" y="5083"/>
                  </a:cubicBezTo>
                  <a:cubicBezTo>
                    <a:pt x="16578" y="5431"/>
                    <a:pt x="17375" y="5829"/>
                    <a:pt x="18097" y="6278"/>
                  </a:cubicBezTo>
                  <a:cubicBezTo>
                    <a:pt x="18843" y="6750"/>
                    <a:pt x="19540" y="7273"/>
                    <a:pt x="20163" y="7895"/>
                  </a:cubicBezTo>
                  <a:cubicBezTo>
                    <a:pt x="19814" y="7622"/>
                    <a:pt x="19490" y="7348"/>
                    <a:pt x="19117" y="7099"/>
                  </a:cubicBezTo>
                  <a:cubicBezTo>
                    <a:pt x="18943" y="6999"/>
                    <a:pt x="18769" y="6875"/>
                    <a:pt x="18570" y="6750"/>
                  </a:cubicBezTo>
                  <a:lnTo>
                    <a:pt x="18022" y="6402"/>
                  </a:lnTo>
                  <a:cubicBezTo>
                    <a:pt x="17275" y="5979"/>
                    <a:pt x="16504" y="5605"/>
                    <a:pt x="15707" y="5282"/>
                  </a:cubicBezTo>
                  <a:cubicBezTo>
                    <a:pt x="15309" y="5108"/>
                    <a:pt x="14886" y="4958"/>
                    <a:pt x="14487" y="4834"/>
                  </a:cubicBezTo>
                  <a:lnTo>
                    <a:pt x="13865" y="4660"/>
                  </a:lnTo>
                  <a:cubicBezTo>
                    <a:pt x="13766" y="4610"/>
                    <a:pt x="13666" y="4585"/>
                    <a:pt x="13566" y="4560"/>
                  </a:cubicBezTo>
                  <a:lnTo>
                    <a:pt x="13243" y="4485"/>
                  </a:lnTo>
                  <a:cubicBezTo>
                    <a:pt x="13044" y="4460"/>
                    <a:pt x="12820" y="4411"/>
                    <a:pt x="12621" y="4361"/>
                  </a:cubicBezTo>
                  <a:lnTo>
                    <a:pt x="11973" y="4261"/>
                  </a:lnTo>
                  <a:cubicBezTo>
                    <a:pt x="11874" y="4261"/>
                    <a:pt x="11774" y="4236"/>
                    <a:pt x="11675" y="4212"/>
                  </a:cubicBezTo>
                  <a:lnTo>
                    <a:pt x="11351" y="4212"/>
                  </a:lnTo>
                  <a:lnTo>
                    <a:pt x="10679" y="4162"/>
                  </a:lnTo>
                  <a:cubicBezTo>
                    <a:pt x="10857" y="4152"/>
                    <a:pt x="11035" y="4147"/>
                    <a:pt x="11213" y="4147"/>
                  </a:cubicBezTo>
                  <a:close/>
                  <a:moveTo>
                    <a:pt x="40424" y="8568"/>
                  </a:moveTo>
                  <a:lnTo>
                    <a:pt x="40424" y="8568"/>
                  </a:lnTo>
                  <a:cubicBezTo>
                    <a:pt x="40275" y="8717"/>
                    <a:pt x="40100" y="8841"/>
                    <a:pt x="39876" y="8866"/>
                  </a:cubicBezTo>
                  <a:cubicBezTo>
                    <a:pt x="39677" y="8916"/>
                    <a:pt x="39478" y="8941"/>
                    <a:pt x="39254" y="8941"/>
                  </a:cubicBezTo>
                  <a:cubicBezTo>
                    <a:pt x="39055" y="8941"/>
                    <a:pt x="38856" y="8941"/>
                    <a:pt x="38632" y="8891"/>
                  </a:cubicBezTo>
                  <a:cubicBezTo>
                    <a:pt x="38433" y="8891"/>
                    <a:pt x="38233" y="8866"/>
                    <a:pt x="38034" y="8816"/>
                  </a:cubicBezTo>
                  <a:cubicBezTo>
                    <a:pt x="38326" y="8780"/>
                    <a:pt x="38631" y="8757"/>
                    <a:pt x="38939" y="8757"/>
                  </a:cubicBezTo>
                  <a:cubicBezTo>
                    <a:pt x="39052" y="8757"/>
                    <a:pt x="39166" y="8760"/>
                    <a:pt x="39279" y="8767"/>
                  </a:cubicBezTo>
                  <a:cubicBezTo>
                    <a:pt x="39478" y="8767"/>
                    <a:pt x="39652" y="8767"/>
                    <a:pt x="39851" y="8742"/>
                  </a:cubicBezTo>
                  <a:cubicBezTo>
                    <a:pt x="40051" y="8717"/>
                    <a:pt x="40250" y="8667"/>
                    <a:pt x="40424" y="8568"/>
                  </a:cubicBezTo>
                  <a:close/>
                  <a:moveTo>
                    <a:pt x="22602" y="2818"/>
                  </a:moveTo>
                  <a:cubicBezTo>
                    <a:pt x="23025" y="3067"/>
                    <a:pt x="23423" y="3315"/>
                    <a:pt x="23846" y="3589"/>
                  </a:cubicBezTo>
                  <a:cubicBezTo>
                    <a:pt x="24245" y="3838"/>
                    <a:pt x="24643" y="4112"/>
                    <a:pt x="25041" y="4411"/>
                  </a:cubicBezTo>
                  <a:cubicBezTo>
                    <a:pt x="25315" y="4660"/>
                    <a:pt x="25489" y="5008"/>
                    <a:pt x="25564" y="5381"/>
                  </a:cubicBezTo>
                  <a:cubicBezTo>
                    <a:pt x="25589" y="5556"/>
                    <a:pt x="25589" y="5755"/>
                    <a:pt x="25539" y="5929"/>
                  </a:cubicBezTo>
                  <a:cubicBezTo>
                    <a:pt x="25489" y="6128"/>
                    <a:pt x="25415" y="6278"/>
                    <a:pt x="25315" y="6452"/>
                  </a:cubicBezTo>
                  <a:cubicBezTo>
                    <a:pt x="24942" y="7049"/>
                    <a:pt x="24518" y="7622"/>
                    <a:pt x="24070" y="8169"/>
                  </a:cubicBezTo>
                  <a:cubicBezTo>
                    <a:pt x="23846" y="8443"/>
                    <a:pt x="23598" y="8717"/>
                    <a:pt x="23349" y="8941"/>
                  </a:cubicBezTo>
                  <a:lnTo>
                    <a:pt x="23125" y="9115"/>
                  </a:lnTo>
                  <a:cubicBezTo>
                    <a:pt x="23075" y="9190"/>
                    <a:pt x="22975" y="9240"/>
                    <a:pt x="22901" y="9264"/>
                  </a:cubicBezTo>
                  <a:cubicBezTo>
                    <a:pt x="22726" y="9364"/>
                    <a:pt x="22552" y="9389"/>
                    <a:pt x="22353" y="9389"/>
                  </a:cubicBezTo>
                  <a:cubicBezTo>
                    <a:pt x="22004" y="9389"/>
                    <a:pt x="21631" y="9240"/>
                    <a:pt x="21357" y="8991"/>
                  </a:cubicBezTo>
                  <a:cubicBezTo>
                    <a:pt x="21084" y="8767"/>
                    <a:pt x="20860" y="8493"/>
                    <a:pt x="20660" y="8194"/>
                  </a:cubicBezTo>
                  <a:lnTo>
                    <a:pt x="20660" y="8194"/>
                  </a:lnTo>
                  <a:cubicBezTo>
                    <a:pt x="20884" y="8468"/>
                    <a:pt x="21133" y="8717"/>
                    <a:pt x="21407" y="8941"/>
                  </a:cubicBezTo>
                  <a:cubicBezTo>
                    <a:pt x="21681" y="9165"/>
                    <a:pt x="22004" y="9264"/>
                    <a:pt x="22353" y="9264"/>
                  </a:cubicBezTo>
                  <a:cubicBezTo>
                    <a:pt x="22527" y="9264"/>
                    <a:pt x="22701" y="9240"/>
                    <a:pt x="22826" y="9140"/>
                  </a:cubicBezTo>
                  <a:cubicBezTo>
                    <a:pt x="22901" y="9115"/>
                    <a:pt x="22975" y="9065"/>
                    <a:pt x="23050" y="9016"/>
                  </a:cubicBezTo>
                  <a:lnTo>
                    <a:pt x="23224" y="8841"/>
                  </a:lnTo>
                  <a:cubicBezTo>
                    <a:pt x="23473" y="8592"/>
                    <a:pt x="23722" y="8319"/>
                    <a:pt x="23921" y="8045"/>
                  </a:cubicBezTo>
                  <a:cubicBezTo>
                    <a:pt x="24369" y="7497"/>
                    <a:pt x="24767" y="6925"/>
                    <a:pt x="25166" y="6352"/>
                  </a:cubicBezTo>
                  <a:cubicBezTo>
                    <a:pt x="25265" y="6203"/>
                    <a:pt x="25315" y="6054"/>
                    <a:pt x="25365" y="5904"/>
                  </a:cubicBezTo>
                  <a:cubicBezTo>
                    <a:pt x="25415" y="5730"/>
                    <a:pt x="25415" y="5556"/>
                    <a:pt x="25390" y="5406"/>
                  </a:cubicBezTo>
                  <a:cubicBezTo>
                    <a:pt x="25315" y="5083"/>
                    <a:pt x="25166" y="4759"/>
                    <a:pt x="24942" y="4510"/>
                  </a:cubicBezTo>
                  <a:cubicBezTo>
                    <a:pt x="24568" y="4212"/>
                    <a:pt x="24170" y="3938"/>
                    <a:pt x="23772" y="3664"/>
                  </a:cubicBezTo>
                  <a:lnTo>
                    <a:pt x="22602" y="2818"/>
                  </a:lnTo>
                  <a:close/>
                  <a:moveTo>
                    <a:pt x="11124" y="5393"/>
                  </a:moveTo>
                  <a:cubicBezTo>
                    <a:pt x="11490" y="5393"/>
                    <a:pt x="11857" y="5414"/>
                    <a:pt x="12222" y="5456"/>
                  </a:cubicBezTo>
                  <a:lnTo>
                    <a:pt x="12247" y="5481"/>
                  </a:lnTo>
                  <a:cubicBezTo>
                    <a:pt x="12123" y="5474"/>
                    <a:pt x="11997" y="5471"/>
                    <a:pt x="11870" y="5471"/>
                  </a:cubicBezTo>
                  <a:cubicBezTo>
                    <a:pt x="11564" y="5471"/>
                    <a:pt x="11252" y="5488"/>
                    <a:pt x="10953" y="5506"/>
                  </a:cubicBezTo>
                  <a:cubicBezTo>
                    <a:pt x="10530" y="5531"/>
                    <a:pt x="10107" y="5581"/>
                    <a:pt x="9683" y="5655"/>
                  </a:cubicBezTo>
                  <a:cubicBezTo>
                    <a:pt x="8837" y="5780"/>
                    <a:pt x="8016" y="6029"/>
                    <a:pt x="7244" y="6402"/>
                  </a:cubicBezTo>
                  <a:cubicBezTo>
                    <a:pt x="6472" y="6726"/>
                    <a:pt x="5751" y="7199"/>
                    <a:pt x="5103" y="7771"/>
                  </a:cubicBezTo>
                  <a:cubicBezTo>
                    <a:pt x="4780" y="8045"/>
                    <a:pt x="4481" y="8368"/>
                    <a:pt x="4232" y="8717"/>
                  </a:cubicBezTo>
                  <a:cubicBezTo>
                    <a:pt x="3958" y="9040"/>
                    <a:pt x="3710" y="9389"/>
                    <a:pt x="3486" y="9762"/>
                  </a:cubicBezTo>
                  <a:cubicBezTo>
                    <a:pt x="3859" y="8966"/>
                    <a:pt x="4382" y="8269"/>
                    <a:pt x="5004" y="7671"/>
                  </a:cubicBezTo>
                  <a:cubicBezTo>
                    <a:pt x="5651" y="7074"/>
                    <a:pt x="6373" y="6576"/>
                    <a:pt x="7169" y="6228"/>
                  </a:cubicBezTo>
                  <a:cubicBezTo>
                    <a:pt x="8423" y="5679"/>
                    <a:pt x="9770" y="5393"/>
                    <a:pt x="11124" y="5393"/>
                  </a:cubicBezTo>
                  <a:close/>
                  <a:moveTo>
                    <a:pt x="25539" y="6278"/>
                  </a:moveTo>
                  <a:lnTo>
                    <a:pt x="25539" y="6278"/>
                  </a:lnTo>
                  <a:cubicBezTo>
                    <a:pt x="25334" y="7202"/>
                    <a:pt x="25111" y="7940"/>
                    <a:pt x="25040" y="8170"/>
                  </a:cubicBezTo>
                  <a:lnTo>
                    <a:pt x="25040" y="8170"/>
                  </a:lnTo>
                  <a:cubicBezTo>
                    <a:pt x="25034" y="8027"/>
                    <a:pt x="25016" y="7906"/>
                    <a:pt x="25016" y="7821"/>
                  </a:cubicBezTo>
                  <a:cubicBezTo>
                    <a:pt x="25011" y="7799"/>
                    <a:pt x="25008" y="7783"/>
                    <a:pt x="25006" y="7771"/>
                  </a:cubicBezTo>
                  <a:lnTo>
                    <a:pt x="25006" y="7771"/>
                  </a:lnTo>
                  <a:cubicBezTo>
                    <a:pt x="24898" y="8019"/>
                    <a:pt x="23946" y="10011"/>
                    <a:pt x="23946" y="10011"/>
                  </a:cubicBezTo>
                  <a:cubicBezTo>
                    <a:pt x="24095" y="9265"/>
                    <a:pt x="24245" y="8543"/>
                    <a:pt x="24245" y="8543"/>
                  </a:cubicBezTo>
                  <a:lnTo>
                    <a:pt x="24245" y="8543"/>
                  </a:lnTo>
                  <a:cubicBezTo>
                    <a:pt x="24245" y="8543"/>
                    <a:pt x="23632" y="9815"/>
                    <a:pt x="22521" y="9815"/>
                  </a:cubicBezTo>
                  <a:cubicBezTo>
                    <a:pt x="22490" y="9815"/>
                    <a:pt x="22459" y="9814"/>
                    <a:pt x="22428" y="9812"/>
                  </a:cubicBezTo>
                  <a:cubicBezTo>
                    <a:pt x="22801" y="9712"/>
                    <a:pt x="23100" y="9464"/>
                    <a:pt x="23299" y="9165"/>
                  </a:cubicBezTo>
                  <a:cubicBezTo>
                    <a:pt x="24170" y="8294"/>
                    <a:pt x="24942" y="7323"/>
                    <a:pt x="25539" y="6278"/>
                  </a:cubicBezTo>
                  <a:close/>
                  <a:moveTo>
                    <a:pt x="9136" y="4386"/>
                  </a:moveTo>
                  <a:cubicBezTo>
                    <a:pt x="8738" y="4510"/>
                    <a:pt x="8339" y="4610"/>
                    <a:pt x="7966" y="4759"/>
                  </a:cubicBezTo>
                  <a:lnTo>
                    <a:pt x="7966" y="4784"/>
                  </a:lnTo>
                  <a:lnTo>
                    <a:pt x="7667" y="4859"/>
                  </a:lnTo>
                  <a:lnTo>
                    <a:pt x="7393" y="4983"/>
                  </a:lnTo>
                  <a:cubicBezTo>
                    <a:pt x="7194" y="5058"/>
                    <a:pt x="7020" y="5133"/>
                    <a:pt x="6846" y="5232"/>
                  </a:cubicBezTo>
                  <a:cubicBezTo>
                    <a:pt x="6099" y="5581"/>
                    <a:pt x="5427" y="6029"/>
                    <a:pt x="4855" y="6601"/>
                  </a:cubicBezTo>
                  <a:cubicBezTo>
                    <a:pt x="4257" y="7149"/>
                    <a:pt x="3784" y="7796"/>
                    <a:pt x="3461" y="8543"/>
                  </a:cubicBezTo>
                  <a:cubicBezTo>
                    <a:pt x="3137" y="9289"/>
                    <a:pt x="2988" y="10086"/>
                    <a:pt x="2988" y="10907"/>
                  </a:cubicBezTo>
                  <a:cubicBezTo>
                    <a:pt x="2988" y="10683"/>
                    <a:pt x="2963" y="10484"/>
                    <a:pt x="2963" y="10285"/>
                  </a:cubicBezTo>
                  <a:lnTo>
                    <a:pt x="2988" y="9961"/>
                  </a:lnTo>
                  <a:cubicBezTo>
                    <a:pt x="2988" y="9862"/>
                    <a:pt x="2988" y="9762"/>
                    <a:pt x="3013" y="9663"/>
                  </a:cubicBezTo>
                  <a:cubicBezTo>
                    <a:pt x="3037" y="9464"/>
                    <a:pt x="3087" y="9264"/>
                    <a:pt x="3137" y="9065"/>
                  </a:cubicBezTo>
                  <a:lnTo>
                    <a:pt x="3237" y="8767"/>
                  </a:lnTo>
                  <a:cubicBezTo>
                    <a:pt x="3261" y="8667"/>
                    <a:pt x="3311" y="8568"/>
                    <a:pt x="3336" y="8468"/>
                  </a:cubicBezTo>
                  <a:cubicBezTo>
                    <a:pt x="3635" y="7696"/>
                    <a:pt x="4108" y="6999"/>
                    <a:pt x="4730" y="6427"/>
                  </a:cubicBezTo>
                  <a:cubicBezTo>
                    <a:pt x="5327" y="5879"/>
                    <a:pt x="6024" y="5406"/>
                    <a:pt x="6771" y="5083"/>
                  </a:cubicBezTo>
                  <a:cubicBezTo>
                    <a:pt x="6970" y="5008"/>
                    <a:pt x="7169" y="4933"/>
                    <a:pt x="7344" y="4859"/>
                  </a:cubicBezTo>
                  <a:lnTo>
                    <a:pt x="7642" y="4734"/>
                  </a:lnTo>
                  <a:lnTo>
                    <a:pt x="7941" y="4660"/>
                  </a:lnTo>
                  <a:cubicBezTo>
                    <a:pt x="8339" y="4560"/>
                    <a:pt x="8738" y="4460"/>
                    <a:pt x="9136" y="4386"/>
                  </a:cubicBezTo>
                  <a:close/>
                  <a:moveTo>
                    <a:pt x="34774" y="10882"/>
                  </a:moveTo>
                  <a:lnTo>
                    <a:pt x="34774" y="10907"/>
                  </a:lnTo>
                  <a:cubicBezTo>
                    <a:pt x="34450" y="10957"/>
                    <a:pt x="34102" y="11032"/>
                    <a:pt x="33778" y="11106"/>
                  </a:cubicBezTo>
                  <a:cubicBezTo>
                    <a:pt x="33454" y="11206"/>
                    <a:pt x="33131" y="11281"/>
                    <a:pt x="32807" y="11355"/>
                  </a:cubicBezTo>
                  <a:cubicBezTo>
                    <a:pt x="32135" y="11554"/>
                    <a:pt x="31513" y="11778"/>
                    <a:pt x="30891" y="12027"/>
                  </a:cubicBezTo>
                  <a:cubicBezTo>
                    <a:pt x="30268" y="12301"/>
                    <a:pt x="29671" y="12600"/>
                    <a:pt x="29098" y="12948"/>
                  </a:cubicBezTo>
                  <a:lnTo>
                    <a:pt x="28675" y="13222"/>
                  </a:lnTo>
                  <a:cubicBezTo>
                    <a:pt x="28526" y="13322"/>
                    <a:pt x="28402" y="13421"/>
                    <a:pt x="28252" y="13546"/>
                  </a:cubicBezTo>
                  <a:cubicBezTo>
                    <a:pt x="28003" y="13745"/>
                    <a:pt x="27729" y="13969"/>
                    <a:pt x="27481" y="14193"/>
                  </a:cubicBezTo>
                  <a:cubicBezTo>
                    <a:pt x="27929" y="13670"/>
                    <a:pt x="28451" y="13222"/>
                    <a:pt x="28999" y="12824"/>
                  </a:cubicBezTo>
                  <a:cubicBezTo>
                    <a:pt x="29571" y="12451"/>
                    <a:pt x="30169" y="12127"/>
                    <a:pt x="30816" y="11853"/>
                  </a:cubicBezTo>
                  <a:cubicBezTo>
                    <a:pt x="31438" y="11604"/>
                    <a:pt x="32085" y="11405"/>
                    <a:pt x="32757" y="11231"/>
                  </a:cubicBezTo>
                  <a:cubicBezTo>
                    <a:pt x="33430" y="11057"/>
                    <a:pt x="34102" y="10957"/>
                    <a:pt x="34774" y="10882"/>
                  </a:cubicBezTo>
                  <a:close/>
                  <a:moveTo>
                    <a:pt x="5128" y="3739"/>
                  </a:moveTo>
                  <a:cubicBezTo>
                    <a:pt x="3013" y="6103"/>
                    <a:pt x="3461" y="7348"/>
                    <a:pt x="3436" y="7398"/>
                  </a:cubicBezTo>
                  <a:cubicBezTo>
                    <a:pt x="1992" y="9862"/>
                    <a:pt x="2589" y="11306"/>
                    <a:pt x="2589" y="11306"/>
                  </a:cubicBezTo>
                  <a:cubicBezTo>
                    <a:pt x="2515" y="11007"/>
                    <a:pt x="2515" y="10708"/>
                    <a:pt x="2589" y="10409"/>
                  </a:cubicBezTo>
                  <a:cubicBezTo>
                    <a:pt x="2963" y="13247"/>
                    <a:pt x="5601" y="14740"/>
                    <a:pt x="5601" y="14740"/>
                  </a:cubicBezTo>
                  <a:cubicBezTo>
                    <a:pt x="4133" y="14641"/>
                    <a:pt x="2764" y="13944"/>
                    <a:pt x="1793" y="12799"/>
                  </a:cubicBezTo>
                  <a:cubicBezTo>
                    <a:pt x="1320" y="12152"/>
                    <a:pt x="1021" y="11405"/>
                    <a:pt x="922" y="10633"/>
                  </a:cubicBezTo>
                  <a:lnTo>
                    <a:pt x="922" y="10633"/>
                  </a:lnTo>
                  <a:cubicBezTo>
                    <a:pt x="797" y="11729"/>
                    <a:pt x="1395" y="12948"/>
                    <a:pt x="1395" y="12948"/>
                  </a:cubicBezTo>
                  <a:cubicBezTo>
                    <a:pt x="1" y="10459"/>
                    <a:pt x="971" y="8493"/>
                    <a:pt x="971" y="8493"/>
                  </a:cubicBezTo>
                  <a:lnTo>
                    <a:pt x="971" y="8493"/>
                  </a:lnTo>
                  <a:cubicBezTo>
                    <a:pt x="897" y="8767"/>
                    <a:pt x="872" y="9040"/>
                    <a:pt x="872" y="9314"/>
                  </a:cubicBezTo>
                  <a:cubicBezTo>
                    <a:pt x="1196" y="7995"/>
                    <a:pt x="1818" y="6775"/>
                    <a:pt x="2689" y="5755"/>
                  </a:cubicBezTo>
                  <a:lnTo>
                    <a:pt x="2689" y="5755"/>
                  </a:lnTo>
                  <a:lnTo>
                    <a:pt x="2116" y="6278"/>
                  </a:lnTo>
                  <a:cubicBezTo>
                    <a:pt x="3062" y="4933"/>
                    <a:pt x="5128" y="3739"/>
                    <a:pt x="5128" y="3739"/>
                  </a:cubicBezTo>
                  <a:close/>
                  <a:moveTo>
                    <a:pt x="36386" y="10171"/>
                  </a:moveTo>
                  <a:cubicBezTo>
                    <a:pt x="36976" y="10171"/>
                    <a:pt x="37567" y="10216"/>
                    <a:pt x="38159" y="10310"/>
                  </a:cubicBezTo>
                  <a:cubicBezTo>
                    <a:pt x="39578" y="10559"/>
                    <a:pt x="40897" y="11131"/>
                    <a:pt x="42042" y="12002"/>
                  </a:cubicBezTo>
                  <a:cubicBezTo>
                    <a:pt x="43187" y="12849"/>
                    <a:pt x="44033" y="14044"/>
                    <a:pt x="44506" y="15388"/>
                  </a:cubicBezTo>
                  <a:cubicBezTo>
                    <a:pt x="44232" y="14740"/>
                    <a:pt x="43884" y="14118"/>
                    <a:pt x="43461" y="13571"/>
                  </a:cubicBezTo>
                  <a:lnTo>
                    <a:pt x="43461" y="13595"/>
                  </a:lnTo>
                  <a:cubicBezTo>
                    <a:pt x="43013" y="13048"/>
                    <a:pt x="42515" y="12550"/>
                    <a:pt x="41942" y="12127"/>
                  </a:cubicBezTo>
                  <a:cubicBezTo>
                    <a:pt x="40822" y="11306"/>
                    <a:pt x="39503" y="10758"/>
                    <a:pt x="38134" y="10534"/>
                  </a:cubicBezTo>
                  <a:cubicBezTo>
                    <a:pt x="37487" y="10418"/>
                    <a:pt x="36834" y="10362"/>
                    <a:pt x="36184" y="10362"/>
                  </a:cubicBezTo>
                  <a:cubicBezTo>
                    <a:pt x="35433" y="10362"/>
                    <a:pt x="34686" y="10437"/>
                    <a:pt x="33952" y="10584"/>
                  </a:cubicBezTo>
                  <a:cubicBezTo>
                    <a:pt x="32558" y="10857"/>
                    <a:pt x="31214" y="11281"/>
                    <a:pt x="29945" y="11878"/>
                  </a:cubicBezTo>
                  <a:cubicBezTo>
                    <a:pt x="30567" y="11554"/>
                    <a:pt x="31214" y="11256"/>
                    <a:pt x="31886" y="11007"/>
                  </a:cubicBezTo>
                  <a:cubicBezTo>
                    <a:pt x="32533" y="10758"/>
                    <a:pt x="33230" y="10559"/>
                    <a:pt x="33927" y="10434"/>
                  </a:cubicBezTo>
                  <a:cubicBezTo>
                    <a:pt x="34740" y="10260"/>
                    <a:pt x="35561" y="10171"/>
                    <a:pt x="36386" y="10171"/>
                  </a:cubicBezTo>
                  <a:close/>
                  <a:moveTo>
                    <a:pt x="11151" y="6027"/>
                  </a:moveTo>
                  <a:cubicBezTo>
                    <a:pt x="13004" y="6027"/>
                    <a:pt x="14884" y="6512"/>
                    <a:pt x="16479" y="7373"/>
                  </a:cubicBezTo>
                  <a:cubicBezTo>
                    <a:pt x="19914" y="9264"/>
                    <a:pt x="20212" y="12351"/>
                    <a:pt x="18520" y="14317"/>
                  </a:cubicBezTo>
                  <a:cubicBezTo>
                    <a:pt x="17354" y="15692"/>
                    <a:pt x="15092" y="17031"/>
                    <a:pt x="12212" y="17031"/>
                  </a:cubicBezTo>
                  <a:cubicBezTo>
                    <a:pt x="10973" y="17031"/>
                    <a:pt x="9620" y="16783"/>
                    <a:pt x="8190" y="16184"/>
                  </a:cubicBezTo>
                  <a:cubicBezTo>
                    <a:pt x="8190" y="16159"/>
                    <a:pt x="7991" y="15189"/>
                    <a:pt x="5775" y="14566"/>
                  </a:cubicBezTo>
                  <a:lnTo>
                    <a:pt x="5775" y="14591"/>
                  </a:lnTo>
                  <a:cubicBezTo>
                    <a:pt x="4581" y="13944"/>
                    <a:pt x="3685" y="12899"/>
                    <a:pt x="3212" y="11629"/>
                  </a:cubicBezTo>
                  <a:cubicBezTo>
                    <a:pt x="3212" y="11629"/>
                    <a:pt x="3710" y="9563"/>
                    <a:pt x="5253" y="8194"/>
                  </a:cubicBezTo>
                  <a:cubicBezTo>
                    <a:pt x="6850" y="6691"/>
                    <a:pt x="8982" y="6027"/>
                    <a:pt x="11151" y="6027"/>
                  </a:cubicBezTo>
                  <a:close/>
                  <a:moveTo>
                    <a:pt x="6167" y="15850"/>
                  </a:moveTo>
                  <a:cubicBezTo>
                    <a:pt x="6188" y="15850"/>
                    <a:pt x="6207" y="15852"/>
                    <a:pt x="6224" y="15861"/>
                  </a:cubicBezTo>
                  <a:cubicBezTo>
                    <a:pt x="6696" y="15861"/>
                    <a:pt x="7095" y="16109"/>
                    <a:pt x="7095" y="16483"/>
                  </a:cubicBezTo>
                  <a:cubicBezTo>
                    <a:pt x="7095" y="16831"/>
                    <a:pt x="6721" y="17105"/>
                    <a:pt x="6248" y="17130"/>
                  </a:cubicBezTo>
                  <a:cubicBezTo>
                    <a:pt x="6229" y="17131"/>
                    <a:pt x="6209" y="17132"/>
                    <a:pt x="6190" y="17132"/>
                  </a:cubicBezTo>
                  <a:cubicBezTo>
                    <a:pt x="5861" y="17132"/>
                    <a:pt x="5543" y="16936"/>
                    <a:pt x="5402" y="16607"/>
                  </a:cubicBezTo>
                  <a:lnTo>
                    <a:pt x="5402" y="16607"/>
                  </a:lnTo>
                  <a:cubicBezTo>
                    <a:pt x="5502" y="16632"/>
                    <a:pt x="5576" y="16632"/>
                    <a:pt x="5651" y="16632"/>
                  </a:cubicBezTo>
                  <a:cubicBezTo>
                    <a:pt x="6000" y="16632"/>
                    <a:pt x="6273" y="16433"/>
                    <a:pt x="6273" y="16184"/>
                  </a:cubicBezTo>
                  <a:cubicBezTo>
                    <a:pt x="6248" y="16035"/>
                    <a:pt x="6174" y="15910"/>
                    <a:pt x="6049" y="15861"/>
                  </a:cubicBezTo>
                  <a:cubicBezTo>
                    <a:pt x="6082" y="15861"/>
                    <a:pt x="6127" y="15850"/>
                    <a:pt x="6167" y="15850"/>
                  </a:cubicBezTo>
                  <a:close/>
                  <a:moveTo>
                    <a:pt x="623" y="11828"/>
                  </a:moveTo>
                  <a:cubicBezTo>
                    <a:pt x="723" y="12102"/>
                    <a:pt x="847" y="12351"/>
                    <a:pt x="996" y="12625"/>
                  </a:cubicBezTo>
                  <a:cubicBezTo>
                    <a:pt x="1121" y="12874"/>
                    <a:pt x="1270" y="13123"/>
                    <a:pt x="1444" y="13371"/>
                  </a:cubicBezTo>
                  <a:cubicBezTo>
                    <a:pt x="1768" y="13844"/>
                    <a:pt x="2116" y="14292"/>
                    <a:pt x="2540" y="14716"/>
                  </a:cubicBezTo>
                  <a:cubicBezTo>
                    <a:pt x="2938" y="15139"/>
                    <a:pt x="3361" y="15537"/>
                    <a:pt x="3834" y="15885"/>
                  </a:cubicBezTo>
                  <a:cubicBezTo>
                    <a:pt x="4058" y="16085"/>
                    <a:pt x="4257" y="16334"/>
                    <a:pt x="4382" y="16607"/>
                  </a:cubicBezTo>
                  <a:cubicBezTo>
                    <a:pt x="4431" y="16732"/>
                    <a:pt x="4481" y="16881"/>
                    <a:pt x="4556" y="17006"/>
                  </a:cubicBezTo>
                  <a:cubicBezTo>
                    <a:pt x="4606" y="17130"/>
                    <a:pt x="4680" y="17254"/>
                    <a:pt x="4780" y="17379"/>
                  </a:cubicBezTo>
                  <a:cubicBezTo>
                    <a:pt x="4680" y="17279"/>
                    <a:pt x="4581" y="17155"/>
                    <a:pt x="4481" y="17030"/>
                  </a:cubicBezTo>
                  <a:lnTo>
                    <a:pt x="4506" y="17030"/>
                  </a:lnTo>
                  <a:cubicBezTo>
                    <a:pt x="4431" y="16906"/>
                    <a:pt x="4357" y="16782"/>
                    <a:pt x="4282" y="16632"/>
                  </a:cubicBezTo>
                  <a:cubicBezTo>
                    <a:pt x="4158" y="16383"/>
                    <a:pt x="3958" y="16159"/>
                    <a:pt x="3734" y="16010"/>
                  </a:cubicBezTo>
                  <a:cubicBezTo>
                    <a:pt x="3510" y="15836"/>
                    <a:pt x="3261" y="15661"/>
                    <a:pt x="3037" y="15462"/>
                  </a:cubicBezTo>
                  <a:cubicBezTo>
                    <a:pt x="2365" y="14890"/>
                    <a:pt x="1768" y="14218"/>
                    <a:pt x="1320" y="13446"/>
                  </a:cubicBezTo>
                  <a:cubicBezTo>
                    <a:pt x="1146" y="13197"/>
                    <a:pt x="1021" y="12923"/>
                    <a:pt x="897" y="12650"/>
                  </a:cubicBezTo>
                  <a:cubicBezTo>
                    <a:pt x="797" y="12376"/>
                    <a:pt x="698" y="12102"/>
                    <a:pt x="623" y="11828"/>
                  </a:cubicBezTo>
                  <a:close/>
                  <a:moveTo>
                    <a:pt x="4755" y="16109"/>
                  </a:moveTo>
                  <a:lnTo>
                    <a:pt x="4755" y="16109"/>
                  </a:lnTo>
                  <a:cubicBezTo>
                    <a:pt x="4730" y="16334"/>
                    <a:pt x="4780" y="16607"/>
                    <a:pt x="4879" y="16831"/>
                  </a:cubicBezTo>
                  <a:cubicBezTo>
                    <a:pt x="5004" y="17030"/>
                    <a:pt x="5178" y="17205"/>
                    <a:pt x="5402" y="17304"/>
                  </a:cubicBezTo>
                  <a:cubicBezTo>
                    <a:pt x="5626" y="17404"/>
                    <a:pt x="5850" y="17454"/>
                    <a:pt x="6099" y="17454"/>
                  </a:cubicBezTo>
                  <a:cubicBezTo>
                    <a:pt x="6348" y="17454"/>
                    <a:pt x="6597" y="17404"/>
                    <a:pt x="6846" y="17329"/>
                  </a:cubicBezTo>
                  <a:lnTo>
                    <a:pt x="6846" y="17329"/>
                  </a:lnTo>
                  <a:cubicBezTo>
                    <a:pt x="6622" y="17478"/>
                    <a:pt x="6373" y="17578"/>
                    <a:pt x="6099" y="17603"/>
                  </a:cubicBezTo>
                  <a:cubicBezTo>
                    <a:pt x="6052" y="17607"/>
                    <a:pt x="6006" y="17609"/>
                    <a:pt x="5960" y="17609"/>
                  </a:cubicBezTo>
                  <a:cubicBezTo>
                    <a:pt x="5740" y="17609"/>
                    <a:pt x="5534" y="17561"/>
                    <a:pt x="5327" y="17478"/>
                  </a:cubicBezTo>
                  <a:cubicBezTo>
                    <a:pt x="5054" y="17354"/>
                    <a:pt x="4855" y="17130"/>
                    <a:pt x="4755" y="16881"/>
                  </a:cubicBezTo>
                  <a:cubicBezTo>
                    <a:pt x="4655" y="16632"/>
                    <a:pt x="4655" y="16358"/>
                    <a:pt x="4755" y="16109"/>
                  </a:cubicBezTo>
                  <a:close/>
                  <a:moveTo>
                    <a:pt x="847" y="13396"/>
                  </a:moveTo>
                  <a:cubicBezTo>
                    <a:pt x="1395" y="14566"/>
                    <a:pt x="2241" y="15612"/>
                    <a:pt x="3311" y="16358"/>
                  </a:cubicBezTo>
                  <a:cubicBezTo>
                    <a:pt x="3585" y="16782"/>
                    <a:pt x="3884" y="17155"/>
                    <a:pt x="4257" y="17478"/>
                  </a:cubicBezTo>
                  <a:cubicBezTo>
                    <a:pt x="4351" y="17576"/>
                    <a:pt x="4368" y="17623"/>
                    <a:pt x="4325" y="17623"/>
                  </a:cubicBezTo>
                  <a:cubicBezTo>
                    <a:pt x="4070" y="17623"/>
                    <a:pt x="1741" y="15992"/>
                    <a:pt x="847" y="13396"/>
                  </a:cubicBezTo>
                  <a:close/>
                  <a:moveTo>
                    <a:pt x="37537" y="8891"/>
                  </a:moveTo>
                  <a:lnTo>
                    <a:pt x="37537" y="8891"/>
                  </a:lnTo>
                  <a:cubicBezTo>
                    <a:pt x="36864" y="8966"/>
                    <a:pt x="36192" y="9065"/>
                    <a:pt x="35520" y="9215"/>
                  </a:cubicBezTo>
                  <a:cubicBezTo>
                    <a:pt x="34848" y="9364"/>
                    <a:pt x="34201" y="9513"/>
                    <a:pt x="33529" y="9712"/>
                  </a:cubicBezTo>
                  <a:cubicBezTo>
                    <a:pt x="32210" y="10061"/>
                    <a:pt x="30940" y="10584"/>
                    <a:pt x="29771" y="11256"/>
                  </a:cubicBezTo>
                  <a:cubicBezTo>
                    <a:pt x="29173" y="11604"/>
                    <a:pt x="28650" y="12027"/>
                    <a:pt x="28153" y="12500"/>
                  </a:cubicBezTo>
                  <a:cubicBezTo>
                    <a:pt x="27680" y="12973"/>
                    <a:pt x="27306" y="13546"/>
                    <a:pt x="27032" y="14168"/>
                  </a:cubicBezTo>
                  <a:cubicBezTo>
                    <a:pt x="26759" y="14790"/>
                    <a:pt x="26634" y="15462"/>
                    <a:pt x="26659" y="16159"/>
                  </a:cubicBezTo>
                  <a:cubicBezTo>
                    <a:pt x="26684" y="16831"/>
                    <a:pt x="26784" y="17503"/>
                    <a:pt x="27008" y="18151"/>
                  </a:cubicBezTo>
                  <a:cubicBezTo>
                    <a:pt x="26759" y="17503"/>
                    <a:pt x="26609" y="16831"/>
                    <a:pt x="26560" y="16159"/>
                  </a:cubicBezTo>
                  <a:cubicBezTo>
                    <a:pt x="26535" y="15462"/>
                    <a:pt x="26634" y="14765"/>
                    <a:pt x="26883" y="14118"/>
                  </a:cubicBezTo>
                  <a:cubicBezTo>
                    <a:pt x="27157" y="13471"/>
                    <a:pt x="27530" y="12874"/>
                    <a:pt x="28028" y="12376"/>
                  </a:cubicBezTo>
                  <a:cubicBezTo>
                    <a:pt x="28526" y="11903"/>
                    <a:pt x="29074" y="11455"/>
                    <a:pt x="29671" y="11106"/>
                  </a:cubicBezTo>
                  <a:cubicBezTo>
                    <a:pt x="30268" y="10758"/>
                    <a:pt x="30891" y="10459"/>
                    <a:pt x="31538" y="10210"/>
                  </a:cubicBezTo>
                  <a:cubicBezTo>
                    <a:pt x="32185" y="9961"/>
                    <a:pt x="32832" y="9762"/>
                    <a:pt x="33504" y="9588"/>
                  </a:cubicBezTo>
                  <a:cubicBezTo>
                    <a:pt x="34823" y="9264"/>
                    <a:pt x="36192" y="9016"/>
                    <a:pt x="37537" y="8891"/>
                  </a:cubicBezTo>
                  <a:close/>
                  <a:moveTo>
                    <a:pt x="7966" y="16234"/>
                  </a:moveTo>
                  <a:cubicBezTo>
                    <a:pt x="8115" y="16582"/>
                    <a:pt x="8190" y="16931"/>
                    <a:pt x="8165" y="17304"/>
                  </a:cubicBezTo>
                  <a:cubicBezTo>
                    <a:pt x="7692" y="18026"/>
                    <a:pt x="7039" y="18256"/>
                    <a:pt x="6466" y="18256"/>
                  </a:cubicBezTo>
                  <a:cubicBezTo>
                    <a:pt x="5894" y="18256"/>
                    <a:pt x="5402" y="18026"/>
                    <a:pt x="5253" y="17827"/>
                  </a:cubicBezTo>
                  <a:lnTo>
                    <a:pt x="5253" y="17827"/>
                  </a:lnTo>
                  <a:cubicBezTo>
                    <a:pt x="5477" y="17869"/>
                    <a:pt x="5685" y="17889"/>
                    <a:pt x="5878" y="17889"/>
                  </a:cubicBezTo>
                  <a:cubicBezTo>
                    <a:pt x="7384" y="17889"/>
                    <a:pt x="7985" y="16719"/>
                    <a:pt x="7941" y="16234"/>
                  </a:cubicBezTo>
                  <a:close/>
                  <a:moveTo>
                    <a:pt x="41046" y="9339"/>
                  </a:moveTo>
                  <a:cubicBezTo>
                    <a:pt x="41047" y="9339"/>
                    <a:pt x="45128" y="10708"/>
                    <a:pt x="46398" y="14317"/>
                  </a:cubicBezTo>
                  <a:cubicBezTo>
                    <a:pt x="46248" y="14044"/>
                    <a:pt x="46049" y="13795"/>
                    <a:pt x="45800" y="13595"/>
                  </a:cubicBezTo>
                  <a:lnTo>
                    <a:pt x="45800" y="13595"/>
                  </a:lnTo>
                  <a:cubicBezTo>
                    <a:pt x="45801" y="13596"/>
                    <a:pt x="47319" y="15910"/>
                    <a:pt x="46597" y="18648"/>
                  </a:cubicBezTo>
                  <a:cubicBezTo>
                    <a:pt x="46597" y="18151"/>
                    <a:pt x="46472" y="17653"/>
                    <a:pt x="46298" y="17180"/>
                  </a:cubicBezTo>
                  <a:cubicBezTo>
                    <a:pt x="46298" y="17180"/>
                    <a:pt x="46448" y="15288"/>
                    <a:pt x="43286" y="12276"/>
                  </a:cubicBezTo>
                  <a:lnTo>
                    <a:pt x="43286" y="12276"/>
                  </a:lnTo>
                  <a:lnTo>
                    <a:pt x="43934" y="13496"/>
                  </a:lnTo>
                  <a:cubicBezTo>
                    <a:pt x="43934" y="13496"/>
                    <a:pt x="42565" y="10932"/>
                    <a:pt x="37711" y="9912"/>
                  </a:cubicBezTo>
                  <a:cubicBezTo>
                    <a:pt x="37711" y="9912"/>
                    <a:pt x="38781" y="9862"/>
                    <a:pt x="40225" y="9737"/>
                  </a:cubicBezTo>
                  <a:cubicBezTo>
                    <a:pt x="41171" y="9812"/>
                    <a:pt x="42092" y="10086"/>
                    <a:pt x="42913" y="10534"/>
                  </a:cubicBezTo>
                  <a:cubicBezTo>
                    <a:pt x="42365" y="10036"/>
                    <a:pt x="41743" y="9638"/>
                    <a:pt x="41046" y="9339"/>
                  </a:cubicBezTo>
                  <a:close/>
                  <a:moveTo>
                    <a:pt x="17398" y="6874"/>
                  </a:moveTo>
                  <a:cubicBezTo>
                    <a:pt x="17404" y="6874"/>
                    <a:pt x="20633" y="8866"/>
                    <a:pt x="22428" y="10907"/>
                  </a:cubicBezTo>
                  <a:cubicBezTo>
                    <a:pt x="22428" y="10907"/>
                    <a:pt x="22453" y="11654"/>
                    <a:pt x="21332" y="13745"/>
                  </a:cubicBezTo>
                  <a:cubicBezTo>
                    <a:pt x="21556" y="13546"/>
                    <a:pt x="21756" y="13322"/>
                    <a:pt x="21955" y="13073"/>
                  </a:cubicBezTo>
                  <a:lnTo>
                    <a:pt x="21955" y="13098"/>
                  </a:lnTo>
                  <a:cubicBezTo>
                    <a:pt x="21955" y="13098"/>
                    <a:pt x="20760" y="15487"/>
                    <a:pt x="19042" y="16533"/>
                  </a:cubicBezTo>
                  <a:cubicBezTo>
                    <a:pt x="19466" y="16358"/>
                    <a:pt x="19864" y="16134"/>
                    <a:pt x="20287" y="15885"/>
                  </a:cubicBezTo>
                  <a:lnTo>
                    <a:pt x="20287" y="15885"/>
                  </a:lnTo>
                  <a:cubicBezTo>
                    <a:pt x="20287" y="15886"/>
                    <a:pt x="18544" y="17752"/>
                    <a:pt x="14861" y="18673"/>
                  </a:cubicBezTo>
                  <a:cubicBezTo>
                    <a:pt x="15165" y="18381"/>
                    <a:pt x="14713" y="18219"/>
                    <a:pt x="14291" y="18219"/>
                  </a:cubicBezTo>
                  <a:cubicBezTo>
                    <a:pt x="13887" y="18219"/>
                    <a:pt x="13511" y="18369"/>
                    <a:pt x="13865" y="18698"/>
                  </a:cubicBezTo>
                  <a:cubicBezTo>
                    <a:pt x="13865" y="18698"/>
                    <a:pt x="13157" y="18859"/>
                    <a:pt x="11940" y="18859"/>
                  </a:cubicBezTo>
                  <a:cubicBezTo>
                    <a:pt x="11129" y="18859"/>
                    <a:pt x="10092" y="18788"/>
                    <a:pt x="8887" y="18549"/>
                  </a:cubicBezTo>
                  <a:cubicBezTo>
                    <a:pt x="8887" y="18549"/>
                    <a:pt x="11998" y="18126"/>
                    <a:pt x="11700" y="17279"/>
                  </a:cubicBezTo>
                  <a:lnTo>
                    <a:pt x="11700" y="17279"/>
                  </a:lnTo>
                  <a:cubicBezTo>
                    <a:pt x="11957" y="17302"/>
                    <a:pt x="12215" y="17314"/>
                    <a:pt x="12472" y="17314"/>
                  </a:cubicBezTo>
                  <a:cubicBezTo>
                    <a:pt x="14449" y="17314"/>
                    <a:pt x="16380" y="16640"/>
                    <a:pt x="17922" y="15363"/>
                  </a:cubicBezTo>
                  <a:cubicBezTo>
                    <a:pt x="17922" y="15363"/>
                    <a:pt x="18085" y="15436"/>
                    <a:pt x="18274" y="15436"/>
                  </a:cubicBezTo>
                  <a:cubicBezTo>
                    <a:pt x="18540" y="15436"/>
                    <a:pt x="18858" y="15291"/>
                    <a:pt x="18843" y="14591"/>
                  </a:cubicBezTo>
                  <a:cubicBezTo>
                    <a:pt x="18843" y="14591"/>
                    <a:pt x="21133" y="12575"/>
                    <a:pt x="20436" y="9837"/>
                  </a:cubicBezTo>
                  <a:lnTo>
                    <a:pt x="20436" y="9837"/>
                  </a:lnTo>
                  <a:cubicBezTo>
                    <a:pt x="20511" y="10185"/>
                    <a:pt x="20486" y="10559"/>
                    <a:pt x="20362" y="10907"/>
                  </a:cubicBezTo>
                  <a:cubicBezTo>
                    <a:pt x="20362" y="10907"/>
                    <a:pt x="20685" y="9065"/>
                    <a:pt x="17400" y="6875"/>
                  </a:cubicBezTo>
                  <a:cubicBezTo>
                    <a:pt x="17399" y="6874"/>
                    <a:pt x="17398" y="6874"/>
                    <a:pt x="17398" y="6874"/>
                  </a:cubicBezTo>
                  <a:close/>
                  <a:moveTo>
                    <a:pt x="4904" y="18325"/>
                  </a:moveTo>
                  <a:lnTo>
                    <a:pt x="4904" y="18325"/>
                  </a:lnTo>
                  <a:cubicBezTo>
                    <a:pt x="5054" y="18449"/>
                    <a:pt x="5228" y="18549"/>
                    <a:pt x="5377" y="18648"/>
                  </a:cubicBezTo>
                  <a:cubicBezTo>
                    <a:pt x="5551" y="18748"/>
                    <a:pt x="5726" y="18823"/>
                    <a:pt x="5900" y="18872"/>
                  </a:cubicBezTo>
                  <a:cubicBezTo>
                    <a:pt x="6185" y="18948"/>
                    <a:pt x="6470" y="18981"/>
                    <a:pt x="6756" y="18981"/>
                  </a:cubicBezTo>
                  <a:cubicBezTo>
                    <a:pt x="6844" y="18981"/>
                    <a:pt x="6932" y="18978"/>
                    <a:pt x="7020" y="18972"/>
                  </a:cubicBezTo>
                  <a:lnTo>
                    <a:pt x="7020" y="18972"/>
                  </a:lnTo>
                  <a:cubicBezTo>
                    <a:pt x="6846" y="19072"/>
                    <a:pt x="6647" y="19121"/>
                    <a:pt x="6423" y="19121"/>
                  </a:cubicBezTo>
                  <a:lnTo>
                    <a:pt x="6448" y="19121"/>
                  </a:lnTo>
                  <a:cubicBezTo>
                    <a:pt x="6394" y="19128"/>
                    <a:pt x="6341" y="19131"/>
                    <a:pt x="6287" y="19131"/>
                  </a:cubicBezTo>
                  <a:cubicBezTo>
                    <a:pt x="6142" y="19131"/>
                    <a:pt x="5996" y="19108"/>
                    <a:pt x="5850" y="19072"/>
                  </a:cubicBezTo>
                  <a:cubicBezTo>
                    <a:pt x="5751" y="19022"/>
                    <a:pt x="5651" y="18997"/>
                    <a:pt x="5551" y="18947"/>
                  </a:cubicBezTo>
                  <a:cubicBezTo>
                    <a:pt x="5477" y="18897"/>
                    <a:pt x="5377" y="18847"/>
                    <a:pt x="5303" y="18773"/>
                  </a:cubicBezTo>
                  <a:cubicBezTo>
                    <a:pt x="5128" y="18648"/>
                    <a:pt x="5004" y="18499"/>
                    <a:pt x="4904" y="18325"/>
                  </a:cubicBezTo>
                  <a:close/>
                  <a:moveTo>
                    <a:pt x="22552" y="11530"/>
                  </a:moveTo>
                  <a:lnTo>
                    <a:pt x="22552" y="11530"/>
                  </a:lnTo>
                  <a:cubicBezTo>
                    <a:pt x="22502" y="13147"/>
                    <a:pt x="21880" y="14716"/>
                    <a:pt x="20785" y="15960"/>
                  </a:cubicBezTo>
                  <a:lnTo>
                    <a:pt x="20810" y="15960"/>
                  </a:lnTo>
                  <a:cubicBezTo>
                    <a:pt x="20262" y="16558"/>
                    <a:pt x="19615" y="17055"/>
                    <a:pt x="18918" y="17478"/>
                  </a:cubicBezTo>
                  <a:cubicBezTo>
                    <a:pt x="18570" y="17678"/>
                    <a:pt x="18221" y="17877"/>
                    <a:pt x="17848" y="18051"/>
                  </a:cubicBezTo>
                  <a:cubicBezTo>
                    <a:pt x="17474" y="18200"/>
                    <a:pt x="17101" y="18375"/>
                    <a:pt x="16728" y="18499"/>
                  </a:cubicBezTo>
                  <a:cubicBezTo>
                    <a:pt x="15956" y="18773"/>
                    <a:pt x="15184" y="18972"/>
                    <a:pt x="14363" y="19096"/>
                  </a:cubicBezTo>
                  <a:lnTo>
                    <a:pt x="13766" y="19171"/>
                  </a:lnTo>
                  <a:cubicBezTo>
                    <a:pt x="13566" y="19196"/>
                    <a:pt x="13367" y="19221"/>
                    <a:pt x="13168" y="19221"/>
                  </a:cubicBezTo>
                  <a:lnTo>
                    <a:pt x="12571" y="19246"/>
                  </a:lnTo>
                  <a:lnTo>
                    <a:pt x="11948" y="19246"/>
                  </a:lnTo>
                  <a:cubicBezTo>
                    <a:pt x="11127" y="19246"/>
                    <a:pt x="10331" y="19171"/>
                    <a:pt x="9534" y="19047"/>
                  </a:cubicBezTo>
                  <a:lnTo>
                    <a:pt x="8937" y="18947"/>
                  </a:lnTo>
                  <a:cubicBezTo>
                    <a:pt x="8738" y="18922"/>
                    <a:pt x="8538" y="18897"/>
                    <a:pt x="8339" y="18823"/>
                  </a:cubicBezTo>
                  <a:lnTo>
                    <a:pt x="7316" y="18583"/>
                  </a:lnTo>
                  <a:lnTo>
                    <a:pt x="7316" y="18583"/>
                  </a:lnTo>
                  <a:cubicBezTo>
                    <a:pt x="8836" y="18933"/>
                    <a:pt x="10381" y="19096"/>
                    <a:pt x="11948" y="19096"/>
                  </a:cubicBezTo>
                  <a:lnTo>
                    <a:pt x="12571" y="19096"/>
                  </a:lnTo>
                  <a:lnTo>
                    <a:pt x="13168" y="19047"/>
                  </a:lnTo>
                  <a:cubicBezTo>
                    <a:pt x="13367" y="19047"/>
                    <a:pt x="13566" y="18997"/>
                    <a:pt x="13766" y="18997"/>
                  </a:cubicBezTo>
                  <a:lnTo>
                    <a:pt x="14363" y="18922"/>
                  </a:lnTo>
                  <a:cubicBezTo>
                    <a:pt x="15135" y="18773"/>
                    <a:pt x="15906" y="18574"/>
                    <a:pt x="16678" y="18325"/>
                  </a:cubicBezTo>
                  <a:cubicBezTo>
                    <a:pt x="17051" y="18200"/>
                    <a:pt x="17400" y="18026"/>
                    <a:pt x="17773" y="17877"/>
                  </a:cubicBezTo>
                  <a:cubicBezTo>
                    <a:pt x="18146" y="17727"/>
                    <a:pt x="18495" y="17528"/>
                    <a:pt x="18843" y="17329"/>
                  </a:cubicBezTo>
                  <a:cubicBezTo>
                    <a:pt x="19515" y="16906"/>
                    <a:pt x="20138" y="16433"/>
                    <a:pt x="20710" y="15836"/>
                  </a:cubicBezTo>
                  <a:lnTo>
                    <a:pt x="20909" y="15637"/>
                  </a:lnTo>
                  <a:lnTo>
                    <a:pt x="21084" y="15388"/>
                  </a:lnTo>
                  <a:cubicBezTo>
                    <a:pt x="21208" y="15238"/>
                    <a:pt x="21308" y="15089"/>
                    <a:pt x="21432" y="14890"/>
                  </a:cubicBezTo>
                  <a:cubicBezTo>
                    <a:pt x="21631" y="14566"/>
                    <a:pt x="21830" y="14218"/>
                    <a:pt x="21980" y="13844"/>
                  </a:cubicBezTo>
                  <a:cubicBezTo>
                    <a:pt x="22303" y="13098"/>
                    <a:pt x="22477" y="12326"/>
                    <a:pt x="22552" y="11530"/>
                  </a:cubicBezTo>
                  <a:close/>
                  <a:moveTo>
                    <a:pt x="16553" y="18897"/>
                  </a:moveTo>
                  <a:cubicBezTo>
                    <a:pt x="16230" y="19022"/>
                    <a:pt x="15906" y="19121"/>
                    <a:pt x="15583" y="19221"/>
                  </a:cubicBezTo>
                  <a:cubicBezTo>
                    <a:pt x="15284" y="19296"/>
                    <a:pt x="14935" y="19395"/>
                    <a:pt x="14612" y="19445"/>
                  </a:cubicBezTo>
                  <a:cubicBezTo>
                    <a:pt x="13940" y="19594"/>
                    <a:pt x="13268" y="19669"/>
                    <a:pt x="12571" y="19669"/>
                  </a:cubicBezTo>
                  <a:cubicBezTo>
                    <a:pt x="12403" y="19675"/>
                    <a:pt x="12235" y="19678"/>
                    <a:pt x="12067" y="19678"/>
                  </a:cubicBezTo>
                  <a:cubicBezTo>
                    <a:pt x="11563" y="19678"/>
                    <a:pt x="11059" y="19650"/>
                    <a:pt x="10555" y="19594"/>
                  </a:cubicBezTo>
                  <a:cubicBezTo>
                    <a:pt x="10206" y="19569"/>
                    <a:pt x="9883" y="19495"/>
                    <a:pt x="9534" y="19445"/>
                  </a:cubicBezTo>
                  <a:cubicBezTo>
                    <a:pt x="9385" y="19395"/>
                    <a:pt x="9210" y="19370"/>
                    <a:pt x="9061" y="19320"/>
                  </a:cubicBezTo>
                  <a:lnTo>
                    <a:pt x="8563" y="19196"/>
                  </a:lnTo>
                  <a:lnTo>
                    <a:pt x="8563" y="19196"/>
                  </a:lnTo>
                  <a:cubicBezTo>
                    <a:pt x="9235" y="19296"/>
                    <a:pt x="9883" y="19395"/>
                    <a:pt x="10579" y="19445"/>
                  </a:cubicBezTo>
                  <a:cubicBezTo>
                    <a:pt x="11053" y="19481"/>
                    <a:pt x="11540" y="19504"/>
                    <a:pt x="12031" y="19504"/>
                  </a:cubicBezTo>
                  <a:cubicBezTo>
                    <a:pt x="12211" y="19504"/>
                    <a:pt x="12391" y="19501"/>
                    <a:pt x="12571" y="19495"/>
                  </a:cubicBezTo>
                  <a:cubicBezTo>
                    <a:pt x="13243" y="19470"/>
                    <a:pt x="13915" y="19395"/>
                    <a:pt x="14587" y="19296"/>
                  </a:cubicBezTo>
                  <a:cubicBezTo>
                    <a:pt x="15259" y="19221"/>
                    <a:pt x="15906" y="19072"/>
                    <a:pt x="16553" y="18897"/>
                  </a:cubicBezTo>
                  <a:close/>
                  <a:moveTo>
                    <a:pt x="44705" y="16458"/>
                  </a:moveTo>
                  <a:cubicBezTo>
                    <a:pt x="44755" y="16732"/>
                    <a:pt x="44780" y="16981"/>
                    <a:pt x="44755" y="17230"/>
                  </a:cubicBezTo>
                  <a:cubicBezTo>
                    <a:pt x="44755" y="17503"/>
                    <a:pt x="44705" y="17752"/>
                    <a:pt x="44655" y="18001"/>
                  </a:cubicBezTo>
                  <a:cubicBezTo>
                    <a:pt x="44531" y="18524"/>
                    <a:pt x="44307" y="18997"/>
                    <a:pt x="44008" y="19420"/>
                  </a:cubicBezTo>
                  <a:lnTo>
                    <a:pt x="44008" y="19445"/>
                  </a:lnTo>
                  <a:cubicBezTo>
                    <a:pt x="43859" y="19644"/>
                    <a:pt x="43685" y="19843"/>
                    <a:pt x="43510" y="20042"/>
                  </a:cubicBezTo>
                  <a:cubicBezTo>
                    <a:pt x="43411" y="20117"/>
                    <a:pt x="43311" y="20217"/>
                    <a:pt x="43212" y="20316"/>
                  </a:cubicBezTo>
                  <a:lnTo>
                    <a:pt x="42913" y="20540"/>
                  </a:lnTo>
                  <a:cubicBezTo>
                    <a:pt x="42813" y="20615"/>
                    <a:pt x="42714" y="20689"/>
                    <a:pt x="42589" y="20764"/>
                  </a:cubicBezTo>
                  <a:lnTo>
                    <a:pt x="42266" y="20963"/>
                  </a:lnTo>
                  <a:cubicBezTo>
                    <a:pt x="42042" y="21063"/>
                    <a:pt x="41793" y="21187"/>
                    <a:pt x="41569" y="21262"/>
                  </a:cubicBezTo>
                  <a:cubicBezTo>
                    <a:pt x="41793" y="21137"/>
                    <a:pt x="42017" y="21013"/>
                    <a:pt x="42216" y="20864"/>
                  </a:cubicBezTo>
                  <a:lnTo>
                    <a:pt x="42540" y="20640"/>
                  </a:lnTo>
                  <a:cubicBezTo>
                    <a:pt x="42639" y="20590"/>
                    <a:pt x="42739" y="20515"/>
                    <a:pt x="42838" y="20416"/>
                  </a:cubicBezTo>
                  <a:cubicBezTo>
                    <a:pt x="42938" y="20341"/>
                    <a:pt x="43037" y="20241"/>
                    <a:pt x="43112" y="20167"/>
                  </a:cubicBezTo>
                  <a:cubicBezTo>
                    <a:pt x="43212" y="20092"/>
                    <a:pt x="43286" y="19992"/>
                    <a:pt x="43386" y="19893"/>
                  </a:cubicBezTo>
                  <a:cubicBezTo>
                    <a:pt x="43560" y="19719"/>
                    <a:pt x="43710" y="19520"/>
                    <a:pt x="43859" y="19320"/>
                  </a:cubicBezTo>
                  <a:cubicBezTo>
                    <a:pt x="44158" y="18897"/>
                    <a:pt x="44357" y="18449"/>
                    <a:pt x="44506" y="17976"/>
                  </a:cubicBezTo>
                  <a:cubicBezTo>
                    <a:pt x="44655" y="17478"/>
                    <a:pt x="44730" y="16981"/>
                    <a:pt x="44705" y="16458"/>
                  </a:cubicBezTo>
                  <a:close/>
                  <a:moveTo>
                    <a:pt x="44406" y="19520"/>
                  </a:moveTo>
                  <a:lnTo>
                    <a:pt x="44406" y="19520"/>
                  </a:lnTo>
                  <a:cubicBezTo>
                    <a:pt x="44332" y="19793"/>
                    <a:pt x="44207" y="20042"/>
                    <a:pt x="44008" y="20241"/>
                  </a:cubicBezTo>
                  <a:cubicBezTo>
                    <a:pt x="43834" y="20465"/>
                    <a:pt x="43635" y="20665"/>
                    <a:pt x="43411" y="20839"/>
                  </a:cubicBezTo>
                  <a:cubicBezTo>
                    <a:pt x="43087" y="21088"/>
                    <a:pt x="42714" y="21287"/>
                    <a:pt x="42341" y="21411"/>
                  </a:cubicBezTo>
                  <a:cubicBezTo>
                    <a:pt x="42191" y="21461"/>
                    <a:pt x="42067" y="21486"/>
                    <a:pt x="41942" y="21536"/>
                  </a:cubicBezTo>
                  <a:cubicBezTo>
                    <a:pt x="42042" y="21461"/>
                    <a:pt x="42166" y="21411"/>
                    <a:pt x="42291" y="21337"/>
                  </a:cubicBezTo>
                  <a:cubicBezTo>
                    <a:pt x="42415" y="21262"/>
                    <a:pt x="42515" y="21187"/>
                    <a:pt x="42639" y="21137"/>
                  </a:cubicBezTo>
                  <a:cubicBezTo>
                    <a:pt x="42863" y="20988"/>
                    <a:pt x="43087" y="20839"/>
                    <a:pt x="43311" y="20689"/>
                  </a:cubicBezTo>
                  <a:cubicBezTo>
                    <a:pt x="43510" y="20515"/>
                    <a:pt x="43710" y="20341"/>
                    <a:pt x="43909" y="20142"/>
                  </a:cubicBezTo>
                  <a:cubicBezTo>
                    <a:pt x="44108" y="19968"/>
                    <a:pt x="44282" y="19744"/>
                    <a:pt x="44406" y="19520"/>
                  </a:cubicBezTo>
                  <a:close/>
                  <a:moveTo>
                    <a:pt x="44108" y="20913"/>
                  </a:moveTo>
                  <a:lnTo>
                    <a:pt x="44108" y="20913"/>
                  </a:lnTo>
                  <a:cubicBezTo>
                    <a:pt x="44033" y="21063"/>
                    <a:pt x="43909" y="21212"/>
                    <a:pt x="43784" y="21337"/>
                  </a:cubicBezTo>
                  <a:cubicBezTo>
                    <a:pt x="43660" y="21436"/>
                    <a:pt x="43535" y="21561"/>
                    <a:pt x="43386" y="21635"/>
                  </a:cubicBezTo>
                  <a:cubicBezTo>
                    <a:pt x="43087" y="21834"/>
                    <a:pt x="42739" y="21934"/>
                    <a:pt x="42415" y="21959"/>
                  </a:cubicBezTo>
                  <a:cubicBezTo>
                    <a:pt x="42565" y="21859"/>
                    <a:pt x="42714" y="21810"/>
                    <a:pt x="42863" y="21710"/>
                  </a:cubicBezTo>
                  <a:cubicBezTo>
                    <a:pt x="42988" y="21635"/>
                    <a:pt x="43137" y="21561"/>
                    <a:pt x="43286" y="21486"/>
                  </a:cubicBezTo>
                  <a:cubicBezTo>
                    <a:pt x="43560" y="21312"/>
                    <a:pt x="43834" y="21113"/>
                    <a:pt x="44108" y="20913"/>
                  </a:cubicBezTo>
                  <a:close/>
                  <a:moveTo>
                    <a:pt x="36689" y="11118"/>
                  </a:moveTo>
                  <a:cubicBezTo>
                    <a:pt x="39932" y="11118"/>
                    <a:pt x="42418" y="12421"/>
                    <a:pt x="43461" y="14367"/>
                  </a:cubicBezTo>
                  <a:cubicBezTo>
                    <a:pt x="44979" y="17155"/>
                    <a:pt x="44556" y="19121"/>
                    <a:pt x="40872" y="21212"/>
                  </a:cubicBezTo>
                  <a:cubicBezTo>
                    <a:pt x="40225" y="21262"/>
                    <a:pt x="39553" y="21386"/>
                    <a:pt x="38930" y="21586"/>
                  </a:cubicBezTo>
                  <a:lnTo>
                    <a:pt x="38955" y="21586"/>
                  </a:lnTo>
                  <a:cubicBezTo>
                    <a:pt x="37357" y="22110"/>
                    <a:pt x="35898" y="22348"/>
                    <a:pt x="34587" y="22348"/>
                  </a:cubicBezTo>
                  <a:cubicBezTo>
                    <a:pt x="30672" y="22348"/>
                    <a:pt x="28077" y="20226"/>
                    <a:pt x="27032" y="17279"/>
                  </a:cubicBezTo>
                  <a:cubicBezTo>
                    <a:pt x="26460" y="15686"/>
                    <a:pt x="28078" y="13172"/>
                    <a:pt x="32110" y="11903"/>
                  </a:cubicBezTo>
                  <a:cubicBezTo>
                    <a:pt x="33741" y="11362"/>
                    <a:pt x="35286" y="11118"/>
                    <a:pt x="36689" y="11118"/>
                  </a:cubicBezTo>
                  <a:close/>
                  <a:moveTo>
                    <a:pt x="27456" y="18897"/>
                  </a:moveTo>
                  <a:cubicBezTo>
                    <a:pt x="27978" y="19694"/>
                    <a:pt x="28626" y="20416"/>
                    <a:pt x="29372" y="20988"/>
                  </a:cubicBezTo>
                  <a:cubicBezTo>
                    <a:pt x="30119" y="21586"/>
                    <a:pt x="30990" y="22009"/>
                    <a:pt x="31886" y="22258"/>
                  </a:cubicBezTo>
                  <a:cubicBezTo>
                    <a:pt x="32741" y="22512"/>
                    <a:pt x="33617" y="22659"/>
                    <a:pt x="34494" y="22659"/>
                  </a:cubicBezTo>
                  <a:cubicBezTo>
                    <a:pt x="34562" y="22659"/>
                    <a:pt x="34631" y="22658"/>
                    <a:pt x="34699" y="22656"/>
                  </a:cubicBezTo>
                  <a:lnTo>
                    <a:pt x="35396" y="22656"/>
                  </a:lnTo>
                  <a:cubicBezTo>
                    <a:pt x="35645" y="22656"/>
                    <a:pt x="35894" y="22631"/>
                    <a:pt x="36118" y="22606"/>
                  </a:cubicBezTo>
                  <a:cubicBezTo>
                    <a:pt x="36367" y="22606"/>
                    <a:pt x="36591" y="22556"/>
                    <a:pt x="36840" y="22531"/>
                  </a:cubicBezTo>
                  <a:lnTo>
                    <a:pt x="37537" y="22432"/>
                  </a:lnTo>
                  <a:lnTo>
                    <a:pt x="37537" y="22432"/>
                  </a:lnTo>
                  <a:cubicBezTo>
                    <a:pt x="36616" y="22681"/>
                    <a:pt x="35645" y="22805"/>
                    <a:pt x="34699" y="22830"/>
                  </a:cubicBezTo>
                  <a:cubicBezTo>
                    <a:pt x="34617" y="22832"/>
                    <a:pt x="34536" y="22833"/>
                    <a:pt x="34455" y="22833"/>
                  </a:cubicBezTo>
                  <a:cubicBezTo>
                    <a:pt x="33569" y="22833"/>
                    <a:pt x="32703" y="22710"/>
                    <a:pt x="31836" y="22482"/>
                  </a:cubicBezTo>
                  <a:cubicBezTo>
                    <a:pt x="30916" y="22183"/>
                    <a:pt x="30044" y="21735"/>
                    <a:pt x="29298" y="21137"/>
                  </a:cubicBezTo>
                  <a:lnTo>
                    <a:pt x="28999" y="20889"/>
                  </a:lnTo>
                  <a:cubicBezTo>
                    <a:pt x="28924" y="20814"/>
                    <a:pt x="28850" y="20714"/>
                    <a:pt x="28750" y="20640"/>
                  </a:cubicBezTo>
                  <a:cubicBezTo>
                    <a:pt x="28576" y="20465"/>
                    <a:pt x="28426" y="20291"/>
                    <a:pt x="28277" y="20092"/>
                  </a:cubicBezTo>
                  <a:lnTo>
                    <a:pt x="28053" y="19818"/>
                  </a:lnTo>
                  <a:cubicBezTo>
                    <a:pt x="27978" y="19719"/>
                    <a:pt x="27904" y="19619"/>
                    <a:pt x="27829" y="19520"/>
                  </a:cubicBezTo>
                  <a:lnTo>
                    <a:pt x="27456" y="18897"/>
                  </a:lnTo>
                  <a:close/>
                  <a:moveTo>
                    <a:pt x="40261" y="21420"/>
                  </a:moveTo>
                  <a:cubicBezTo>
                    <a:pt x="40505" y="21420"/>
                    <a:pt x="40754" y="21501"/>
                    <a:pt x="40972" y="21685"/>
                  </a:cubicBezTo>
                  <a:cubicBezTo>
                    <a:pt x="41793" y="22357"/>
                    <a:pt x="41320" y="23676"/>
                    <a:pt x="40275" y="23701"/>
                  </a:cubicBezTo>
                  <a:cubicBezTo>
                    <a:pt x="40244" y="23704"/>
                    <a:pt x="40213" y="23705"/>
                    <a:pt x="40183" y="23705"/>
                  </a:cubicBezTo>
                  <a:cubicBezTo>
                    <a:pt x="39647" y="23705"/>
                    <a:pt x="39177" y="23297"/>
                    <a:pt x="39130" y="22755"/>
                  </a:cubicBezTo>
                  <a:lnTo>
                    <a:pt x="39154" y="22755"/>
                  </a:lnTo>
                  <a:cubicBezTo>
                    <a:pt x="39010" y="21996"/>
                    <a:pt x="39614" y="21420"/>
                    <a:pt x="40261" y="21420"/>
                  </a:cubicBezTo>
                  <a:close/>
                  <a:moveTo>
                    <a:pt x="27978" y="23701"/>
                  </a:moveTo>
                  <a:cubicBezTo>
                    <a:pt x="27993" y="23711"/>
                    <a:pt x="28007" y="23720"/>
                    <a:pt x="28022" y="23729"/>
                  </a:cubicBezTo>
                  <a:lnTo>
                    <a:pt x="28022" y="23729"/>
                  </a:lnTo>
                  <a:cubicBezTo>
                    <a:pt x="28015" y="23720"/>
                    <a:pt x="28009" y="23711"/>
                    <a:pt x="28003" y="23701"/>
                  </a:cubicBezTo>
                  <a:close/>
                  <a:moveTo>
                    <a:pt x="35294" y="4137"/>
                  </a:moveTo>
                  <a:cubicBezTo>
                    <a:pt x="35777" y="4137"/>
                    <a:pt x="36272" y="4167"/>
                    <a:pt x="36765" y="4236"/>
                  </a:cubicBezTo>
                  <a:cubicBezTo>
                    <a:pt x="36292" y="5506"/>
                    <a:pt x="35944" y="6800"/>
                    <a:pt x="35695" y="8119"/>
                  </a:cubicBezTo>
                  <a:cubicBezTo>
                    <a:pt x="35695" y="8119"/>
                    <a:pt x="36665" y="6178"/>
                    <a:pt x="37462" y="4685"/>
                  </a:cubicBezTo>
                  <a:lnTo>
                    <a:pt x="37462" y="4685"/>
                  </a:lnTo>
                  <a:cubicBezTo>
                    <a:pt x="37462" y="4685"/>
                    <a:pt x="36392" y="7721"/>
                    <a:pt x="35844" y="8717"/>
                  </a:cubicBezTo>
                  <a:cubicBezTo>
                    <a:pt x="34873" y="8792"/>
                    <a:pt x="31513" y="9513"/>
                    <a:pt x="29098" y="10957"/>
                  </a:cubicBezTo>
                  <a:cubicBezTo>
                    <a:pt x="28993" y="10837"/>
                    <a:pt x="28856" y="10788"/>
                    <a:pt x="28711" y="10788"/>
                  </a:cubicBezTo>
                  <a:cubicBezTo>
                    <a:pt x="28068" y="10788"/>
                    <a:pt x="27246" y="11742"/>
                    <a:pt x="28078" y="11803"/>
                  </a:cubicBezTo>
                  <a:cubicBezTo>
                    <a:pt x="28078" y="11803"/>
                    <a:pt x="25987" y="13720"/>
                    <a:pt x="26161" y="16533"/>
                  </a:cubicBezTo>
                  <a:cubicBezTo>
                    <a:pt x="25912" y="15885"/>
                    <a:pt x="25838" y="15189"/>
                    <a:pt x="25987" y="14516"/>
                  </a:cubicBezTo>
                  <a:lnTo>
                    <a:pt x="25987" y="14516"/>
                  </a:lnTo>
                  <a:cubicBezTo>
                    <a:pt x="25987" y="14517"/>
                    <a:pt x="24992" y="17031"/>
                    <a:pt x="27331" y="19719"/>
                  </a:cubicBezTo>
                  <a:cubicBezTo>
                    <a:pt x="27331" y="19719"/>
                    <a:pt x="27456" y="21038"/>
                    <a:pt x="29372" y="22581"/>
                  </a:cubicBezTo>
                  <a:cubicBezTo>
                    <a:pt x="28974" y="22432"/>
                    <a:pt x="28626" y="22233"/>
                    <a:pt x="28302" y="21959"/>
                  </a:cubicBezTo>
                  <a:lnTo>
                    <a:pt x="28302" y="21959"/>
                  </a:lnTo>
                  <a:cubicBezTo>
                    <a:pt x="28302" y="21959"/>
                    <a:pt x="29447" y="23129"/>
                    <a:pt x="32160" y="24000"/>
                  </a:cubicBezTo>
                  <a:cubicBezTo>
                    <a:pt x="30268" y="23602"/>
                    <a:pt x="28526" y="22730"/>
                    <a:pt x="27057" y="21486"/>
                  </a:cubicBezTo>
                  <a:cubicBezTo>
                    <a:pt x="27840" y="21369"/>
                    <a:pt x="26500" y="20113"/>
                    <a:pt x="26073" y="20113"/>
                  </a:cubicBezTo>
                  <a:cubicBezTo>
                    <a:pt x="25956" y="20113"/>
                    <a:pt x="25907" y="20206"/>
                    <a:pt x="25987" y="20441"/>
                  </a:cubicBezTo>
                  <a:cubicBezTo>
                    <a:pt x="25141" y="19694"/>
                    <a:pt x="23797" y="17503"/>
                    <a:pt x="24344" y="14591"/>
                  </a:cubicBezTo>
                  <a:lnTo>
                    <a:pt x="24344" y="14591"/>
                  </a:lnTo>
                  <a:cubicBezTo>
                    <a:pt x="24195" y="14915"/>
                    <a:pt x="24070" y="15238"/>
                    <a:pt x="24021" y="15587"/>
                  </a:cubicBezTo>
                  <a:cubicBezTo>
                    <a:pt x="24021" y="15587"/>
                    <a:pt x="24070" y="13371"/>
                    <a:pt x="25863" y="11007"/>
                  </a:cubicBezTo>
                  <a:cubicBezTo>
                    <a:pt x="26012" y="10758"/>
                    <a:pt x="26087" y="10484"/>
                    <a:pt x="26087" y="10185"/>
                  </a:cubicBezTo>
                  <a:lnTo>
                    <a:pt x="26087" y="10185"/>
                  </a:lnTo>
                  <a:cubicBezTo>
                    <a:pt x="26087" y="10186"/>
                    <a:pt x="26236" y="10584"/>
                    <a:pt x="26062" y="11629"/>
                  </a:cubicBezTo>
                  <a:cubicBezTo>
                    <a:pt x="26062" y="11629"/>
                    <a:pt x="26933" y="10434"/>
                    <a:pt x="26186" y="7597"/>
                  </a:cubicBezTo>
                  <a:cubicBezTo>
                    <a:pt x="26186" y="7597"/>
                    <a:pt x="26933" y="6950"/>
                    <a:pt x="30119" y="5755"/>
                  </a:cubicBezTo>
                  <a:lnTo>
                    <a:pt x="30119" y="5755"/>
                  </a:lnTo>
                  <a:cubicBezTo>
                    <a:pt x="28850" y="6054"/>
                    <a:pt x="27630" y="6452"/>
                    <a:pt x="26435" y="6925"/>
                  </a:cubicBezTo>
                  <a:cubicBezTo>
                    <a:pt x="26435" y="6925"/>
                    <a:pt x="28825" y="5207"/>
                    <a:pt x="35371" y="4485"/>
                  </a:cubicBezTo>
                  <a:cubicBezTo>
                    <a:pt x="35371" y="4485"/>
                    <a:pt x="35020" y="4430"/>
                    <a:pt x="34369" y="4430"/>
                  </a:cubicBezTo>
                  <a:cubicBezTo>
                    <a:pt x="33571" y="4430"/>
                    <a:pt x="32321" y="4513"/>
                    <a:pt x="30716" y="4884"/>
                  </a:cubicBezTo>
                  <a:cubicBezTo>
                    <a:pt x="30716" y="4884"/>
                    <a:pt x="32851" y="4137"/>
                    <a:pt x="35294" y="4137"/>
                  </a:cubicBezTo>
                  <a:close/>
                  <a:moveTo>
                    <a:pt x="41245" y="21610"/>
                  </a:moveTo>
                  <a:cubicBezTo>
                    <a:pt x="42888" y="22332"/>
                    <a:pt x="42739" y="23826"/>
                    <a:pt x="41146" y="24000"/>
                  </a:cubicBezTo>
                  <a:cubicBezTo>
                    <a:pt x="42515" y="23427"/>
                    <a:pt x="41793" y="21984"/>
                    <a:pt x="41245" y="21610"/>
                  </a:cubicBezTo>
                  <a:close/>
                  <a:moveTo>
                    <a:pt x="25589" y="20416"/>
                  </a:moveTo>
                  <a:lnTo>
                    <a:pt x="25589" y="20416"/>
                  </a:lnTo>
                  <a:cubicBezTo>
                    <a:pt x="26261" y="21187"/>
                    <a:pt x="27032" y="21859"/>
                    <a:pt x="27854" y="22432"/>
                  </a:cubicBezTo>
                  <a:cubicBezTo>
                    <a:pt x="28675" y="23004"/>
                    <a:pt x="29596" y="23477"/>
                    <a:pt x="30542" y="23801"/>
                  </a:cubicBezTo>
                  <a:cubicBezTo>
                    <a:pt x="31488" y="24149"/>
                    <a:pt x="32459" y="24398"/>
                    <a:pt x="33479" y="24523"/>
                  </a:cubicBezTo>
                  <a:cubicBezTo>
                    <a:pt x="33728" y="24548"/>
                    <a:pt x="33977" y="24597"/>
                    <a:pt x="34226" y="24622"/>
                  </a:cubicBezTo>
                  <a:cubicBezTo>
                    <a:pt x="34475" y="24622"/>
                    <a:pt x="34724" y="24647"/>
                    <a:pt x="34998" y="24647"/>
                  </a:cubicBezTo>
                  <a:cubicBezTo>
                    <a:pt x="35208" y="24668"/>
                    <a:pt x="35418" y="24676"/>
                    <a:pt x="35631" y="24676"/>
                  </a:cubicBezTo>
                  <a:cubicBezTo>
                    <a:pt x="35921" y="24676"/>
                    <a:pt x="36214" y="24661"/>
                    <a:pt x="36516" y="24647"/>
                  </a:cubicBezTo>
                  <a:lnTo>
                    <a:pt x="36516" y="24647"/>
                  </a:lnTo>
                  <a:cubicBezTo>
                    <a:pt x="35993" y="24722"/>
                    <a:pt x="35495" y="24747"/>
                    <a:pt x="34973" y="24747"/>
                  </a:cubicBezTo>
                  <a:lnTo>
                    <a:pt x="34226" y="24747"/>
                  </a:lnTo>
                  <a:cubicBezTo>
                    <a:pt x="33952" y="24722"/>
                    <a:pt x="33703" y="24697"/>
                    <a:pt x="33454" y="24672"/>
                  </a:cubicBezTo>
                  <a:cubicBezTo>
                    <a:pt x="32434" y="24572"/>
                    <a:pt x="31438" y="24348"/>
                    <a:pt x="30467" y="24000"/>
                  </a:cubicBezTo>
                  <a:cubicBezTo>
                    <a:pt x="29497" y="23651"/>
                    <a:pt x="28601" y="23154"/>
                    <a:pt x="27779" y="22556"/>
                  </a:cubicBezTo>
                  <a:cubicBezTo>
                    <a:pt x="27555" y="22407"/>
                    <a:pt x="27356" y="22258"/>
                    <a:pt x="27157" y="22083"/>
                  </a:cubicBezTo>
                  <a:lnTo>
                    <a:pt x="26883" y="21834"/>
                  </a:lnTo>
                  <a:lnTo>
                    <a:pt x="26609" y="21561"/>
                  </a:lnTo>
                  <a:cubicBezTo>
                    <a:pt x="26236" y="21212"/>
                    <a:pt x="25888" y="20814"/>
                    <a:pt x="25589" y="20416"/>
                  </a:cubicBezTo>
                  <a:close/>
                  <a:moveTo>
                    <a:pt x="47120" y="18001"/>
                  </a:moveTo>
                  <a:lnTo>
                    <a:pt x="47120" y="18001"/>
                  </a:lnTo>
                  <a:cubicBezTo>
                    <a:pt x="47095" y="18200"/>
                    <a:pt x="47070" y="18399"/>
                    <a:pt x="47020" y="18599"/>
                  </a:cubicBezTo>
                  <a:lnTo>
                    <a:pt x="46846" y="19171"/>
                  </a:lnTo>
                  <a:cubicBezTo>
                    <a:pt x="46771" y="19345"/>
                    <a:pt x="46696" y="19520"/>
                    <a:pt x="46597" y="19719"/>
                  </a:cubicBezTo>
                  <a:cubicBezTo>
                    <a:pt x="46522" y="19893"/>
                    <a:pt x="46423" y="20067"/>
                    <a:pt x="46323" y="20217"/>
                  </a:cubicBezTo>
                  <a:cubicBezTo>
                    <a:pt x="45900" y="20889"/>
                    <a:pt x="45377" y="21511"/>
                    <a:pt x="44780" y="22034"/>
                  </a:cubicBezTo>
                  <a:cubicBezTo>
                    <a:pt x="44481" y="22282"/>
                    <a:pt x="44182" y="22531"/>
                    <a:pt x="43834" y="22755"/>
                  </a:cubicBezTo>
                  <a:cubicBezTo>
                    <a:pt x="43535" y="22979"/>
                    <a:pt x="43187" y="23203"/>
                    <a:pt x="42863" y="23378"/>
                  </a:cubicBezTo>
                  <a:cubicBezTo>
                    <a:pt x="42540" y="23602"/>
                    <a:pt x="42266" y="23875"/>
                    <a:pt x="42042" y="24199"/>
                  </a:cubicBezTo>
                  <a:cubicBezTo>
                    <a:pt x="41768" y="24498"/>
                    <a:pt x="41395" y="24672"/>
                    <a:pt x="41021" y="24747"/>
                  </a:cubicBezTo>
                  <a:cubicBezTo>
                    <a:pt x="41196" y="24697"/>
                    <a:pt x="41370" y="24622"/>
                    <a:pt x="41544" y="24523"/>
                  </a:cubicBezTo>
                  <a:cubicBezTo>
                    <a:pt x="41693" y="24398"/>
                    <a:pt x="41843" y="24274"/>
                    <a:pt x="41967" y="24124"/>
                  </a:cubicBezTo>
                  <a:cubicBezTo>
                    <a:pt x="42092" y="23975"/>
                    <a:pt x="42191" y="23826"/>
                    <a:pt x="42316" y="23676"/>
                  </a:cubicBezTo>
                  <a:cubicBezTo>
                    <a:pt x="42440" y="23502"/>
                    <a:pt x="42614" y="23353"/>
                    <a:pt x="42764" y="23253"/>
                  </a:cubicBezTo>
                  <a:cubicBezTo>
                    <a:pt x="43436" y="22855"/>
                    <a:pt x="44058" y="22382"/>
                    <a:pt x="44631" y="21884"/>
                  </a:cubicBezTo>
                  <a:cubicBezTo>
                    <a:pt x="45228" y="21361"/>
                    <a:pt x="45751" y="20764"/>
                    <a:pt x="46174" y="20142"/>
                  </a:cubicBezTo>
                  <a:cubicBezTo>
                    <a:pt x="46622" y="19495"/>
                    <a:pt x="46920" y="18773"/>
                    <a:pt x="47120" y="18001"/>
                  </a:cubicBezTo>
                  <a:close/>
                  <a:moveTo>
                    <a:pt x="24593" y="19395"/>
                  </a:moveTo>
                  <a:lnTo>
                    <a:pt x="24593" y="19395"/>
                  </a:lnTo>
                  <a:cubicBezTo>
                    <a:pt x="24593" y="19396"/>
                    <a:pt x="25216" y="21262"/>
                    <a:pt x="28227" y="23203"/>
                  </a:cubicBezTo>
                  <a:cubicBezTo>
                    <a:pt x="31065" y="25070"/>
                    <a:pt x="35595" y="25120"/>
                    <a:pt x="35595" y="25120"/>
                  </a:cubicBezTo>
                  <a:cubicBezTo>
                    <a:pt x="35066" y="25317"/>
                    <a:pt x="34509" y="25412"/>
                    <a:pt x="33952" y="25412"/>
                  </a:cubicBezTo>
                  <a:cubicBezTo>
                    <a:pt x="33593" y="25412"/>
                    <a:pt x="33233" y="25372"/>
                    <a:pt x="32882" y="25294"/>
                  </a:cubicBezTo>
                  <a:lnTo>
                    <a:pt x="32882" y="25294"/>
                  </a:lnTo>
                  <a:cubicBezTo>
                    <a:pt x="33803" y="25543"/>
                    <a:pt x="34749" y="25717"/>
                    <a:pt x="35719" y="25767"/>
                  </a:cubicBezTo>
                  <a:cubicBezTo>
                    <a:pt x="35719" y="25767"/>
                    <a:pt x="35717" y="25767"/>
                    <a:pt x="35712" y="25767"/>
                  </a:cubicBezTo>
                  <a:cubicBezTo>
                    <a:pt x="35509" y="25767"/>
                    <a:pt x="31131" y="25744"/>
                    <a:pt x="28022" y="23729"/>
                  </a:cubicBezTo>
                  <a:lnTo>
                    <a:pt x="28022" y="23729"/>
                  </a:lnTo>
                  <a:cubicBezTo>
                    <a:pt x="28195" y="23990"/>
                    <a:pt x="28436" y="24205"/>
                    <a:pt x="28700" y="24373"/>
                  </a:cubicBezTo>
                  <a:cubicBezTo>
                    <a:pt x="27978" y="23975"/>
                    <a:pt x="25415" y="22457"/>
                    <a:pt x="24593" y="19395"/>
                  </a:cubicBezTo>
                  <a:close/>
                  <a:moveTo>
                    <a:pt x="16320" y="0"/>
                  </a:moveTo>
                  <a:cubicBezTo>
                    <a:pt x="15647" y="0"/>
                    <a:pt x="14983" y="288"/>
                    <a:pt x="14512" y="826"/>
                  </a:cubicBezTo>
                  <a:cubicBezTo>
                    <a:pt x="14238" y="1100"/>
                    <a:pt x="12496" y="2021"/>
                    <a:pt x="11625" y="2071"/>
                  </a:cubicBezTo>
                  <a:cubicBezTo>
                    <a:pt x="11477" y="2065"/>
                    <a:pt x="11329" y="2062"/>
                    <a:pt x="11180" y="2062"/>
                  </a:cubicBezTo>
                  <a:cubicBezTo>
                    <a:pt x="7614" y="2062"/>
                    <a:pt x="3738" y="3756"/>
                    <a:pt x="2042" y="5954"/>
                  </a:cubicBezTo>
                  <a:cubicBezTo>
                    <a:pt x="275" y="8244"/>
                    <a:pt x="100" y="10111"/>
                    <a:pt x="200" y="10758"/>
                  </a:cubicBezTo>
                  <a:cubicBezTo>
                    <a:pt x="275" y="11878"/>
                    <a:pt x="499" y="12998"/>
                    <a:pt x="822" y="14093"/>
                  </a:cubicBezTo>
                  <a:cubicBezTo>
                    <a:pt x="1644" y="16607"/>
                    <a:pt x="4232" y="17628"/>
                    <a:pt x="4357" y="18126"/>
                  </a:cubicBezTo>
                  <a:cubicBezTo>
                    <a:pt x="4434" y="18511"/>
                    <a:pt x="4975" y="19585"/>
                    <a:pt x="6222" y="19585"/>
                  </a:cubicBezTo>
                  <a:cubicBezTo>
                    <a:pt x="6584" y="19585"/>
                    <a:pt x="7006" y="19495"/>
                    <a:pt x="7493" y="19271"/>
                  </a:cubicBezTo>
                  <a:cubicBezTo>
                    <a:pt x="8807" y="19697"/>
                    <a:pt x="10376" y="19933"/>
                    <a:pt x="11987" y="19933"/>
                  </a:cubicBezTo>
                  <a:cubicBezTo>
                    <a:pt x="14894" y="19933"/>
                    <a:pt x="17933" y="19164"/>
                    <a:pt x="19839" y="17354"/>
                  </a:cubicBezTo>
                  <a:cubicBezTo>
                    <a:pt x="21606" y="15761"/>
                    <a:pt x="22677" y="13546"/>
                    <a:pt x="22851" y="11181"/>
                  </a:cubicBezTo>
                  <a:cubicBezTo>
                    <a:pt x="23747" y="11007"/>
                    <a:pt x="25489" y="7970"/>
                    <a:pt x="25489" y="7970"/>
                  </a:cubicBezTo>
                  <a:lnTo>
                    <a:pt x="25489" y="7970"/>
                  </a:lnTo>
                  <a:cubicBezTo>
                    <a:pt x="25439" y="9215"/>
                    <a:pt x="26037" y="10260"/>
                    <a:pt x="25688" y="10808"/>
                  </a:cubicBezTo>
                  <a:cubicBezTo>
                    <a:pt x="25365" y="11355"/>
                    <a:pt x="23174" y="13894"/>
                    <a:pt x="23797" y="18499"/>
                  </a:cubicBezTo>
                  <a:cubicBezTo>
                    <a:pt x="24398" y="22922"/>
                    <a:pt x="29875" y="26278"/>
                    <a:pt x="34487" y="26278"/>
                  </a:cubicBezTo>
                  <a:cubicBezTo>
                    <a:pt x="34650" y="26278"/>
                    <a:pt x="34812" y="26274"/>
                    <a:pt x="34973" y="26265"/>
                  </a:cubicBezTo>
                  <a:cubicBezTo>
                    <a:pt x="37250" y="26117"/>
                    <a:pt x="38277" y="25809"/>
                    <a:pt x="39128" y="25809"/>
                  </a:cubicBezTo>
                  <a:cubicBezTo>
                    <a:pt x="39282" y="25809"/>
                    <a:pt x="39429" y="25819"/>
                    <a:pt x="39578" y="25842"/>
                  </a:cubicBezTo>
                  <a:cubicBezTo>
                    <a:pt x="39794" y="25875"/>
                    <a:pt x="40006" y="25895"/>
                    <a:pt x="40209" y="25895"/>
                  </a:cubicBezTo>
                  <a:cubicBezTo>
                    <a:pt x="40920" y="25895"/>
                    <a:pt x="41536" y="25656"/>
                    <a:pt x="41942" y="24921"/>
                  </a:cubicBezTo>
                  <a:cubicBezTo>
                    <a:pt x="42490" y="23975"/>
                    <a:pt x="45751" y="22531"/>
                    <a:pt x="46896" y="19992"/>
                  </a:cubicBezTo>
                  <a:cubicBezTo>
                    <a:pt x="48065" y="17454"/>
                    <a:pt x="47244" y="13496"/>
                    <a:pt x="44655" y="11330"/>
                  </a:cubicBezTo>
                  <a:cubicBezTo>
                    <a:pt x="42017" y="9190"/>
                    <a:pt x="41295" y="9165"/>
                    <a:pt x="41295" y="9165"/>
                  </a:cubicBezTo>
                  <a:cubicBezTo>
                    <a:pt x="41395" y="8841"/>
                    <a:pt x="41345" y="8468"/>
                    <a:pt x="41171" y="8194"/>
                  </a:cubicBezTo>
                  <a:lnTo>
                    <a:pt x="38308" y="4660"/>
                  </a:lnTo>
                  <a:cubicBezTo>
                    <a:pt x="37653" y="4014"/>
                    <a:pt x="36531" y="3820"/>
                    <a:pt x="35418" y="3820"/>
                  </a:cubicBezTo>
                  <a:cubicBezTo>
                    <a:pt x="33741" y="3820"/>
                    <a:pt x="32085" y="4261"/>
                    <a:pt x="32085" y="4261"/>
                  </a:cubicBezTo>
                  <a:cubicBezTo>
                    <a:pt x="32289" y="2958"/>
                    <a:pt x="31317" y="2345"/>
                    <a:pt x="30526" y="2345"/>
                  </a:cubicBezTo>
                  <a:cubicBezTo>
                    <a:pt x="30154" y="2345"/>
                    <a:pt x="29822" y="2480"/>
                    <a:pt x="29671" y="2743"/>
                  </a:cubicBezTo>
                  <a:cubicBezTo>
                    <a:pt x="28725" y="2345"/>
                    <a:pt x="28128" y="2096"/>
                    <a:pt x="28128" y="2096"/>
                  </a:cubicBezTo>
                  <a:cubicBezTo>
                    <a:pt x="28053" y="1100"/>
                    <a:pt x="26883" y="453"/>
                    <a:pt x="25191" y="353"/>
                  </a:cubicBezTo>
                  <a:cubicBezTo>
                    <a:pt x="24797" y="324"/>
                    <a:pt x="24482" y="312"/>
                    <a:pt x="24228" y="312"/>
                  </a:cubicBezTo>
                  <a:cubicBezTo>
                    <a:pt x="23215" y="312"/>
                    <a:pt x="23199" y="503"/>
                    <a:pt x="23199" y="503"/>
                  </a:cubicBezTo>
                  <a:cubicBezTo>
                    <a:pt x="23100" y="495"/>
                    <a:pt x="23006" y="491"/>
                    <a:pt x="22917" y="491"/>
                  </a:cubicBezTo>
                  <a:cubicBezTo>
                    <a:pt x="21369" y="491"/>
                    <a:pt x="21258" y="1648"/>
                    <a:pt x="21258" y="1648"/>
                  </a:cubicBezTo>
                  <a:cubicBezTo>
                    <a:pt x="21258" y="1648"/>
                    <a:pt x="17400" y="229"/>
                    <a:pt x="17275" y="204"/>
                  </a:cubicBezTo>
                  <a:cubicBezTo>
                    <a:pt x="16968" y="67"/>
                    <a:pt x="16643" y="0"/>
                    <a:pt x="16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33"/>
          <p:cNvSpPr txBox="1"/>
          <p:nvPr/>
        </p:nvSpPr>
        <p:spPr>
          <a:xfrm>
            <a:off x="3062875" y="3339388"/>
            <a:ext cx="45924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Bebas Neue"/>
                <a:ea typeface="Bebas Neue"/>
                <a:cs typeface="Bebas Neue"/>
                <a:sym typeface="Bebas Neue"/>
              </a:rPr>
              <a:t>PRESENTED BY LAW AND DISORDER</a:t>
            </a:r>
            <a:endParaRPr b="1" sz="2800">
              <a:solidFill>
                <a:schemeClr val="lt2"/>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42"/>
          <p:cNvSpPr txBox="1"/>
          <p:nvPr>
            <p:ph type="title"/>
          </p:nvPr>
        </p:nvSpPr>
        <p:spPr>
          <a:xfrm>
            <a:off x="5499875" y="747717"/>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Chi Asangwe</a:t>
            </a:r>
            <a:endParaRPr/>
          </a:p>
        </p:txBody>
      </p:sp>
      <p:sp>
        <p:nvSpPr>
          <p:cNvPr id="1333" name="Google Shape;1333;p42"/>
          <p:cNvSpPr txBox="1"/>
          <p:nvPr>
            <p:ph idx="1" type="subTitle"/>
          </p:nvPr>
        </p:nvSpPr>
        <p:spPr>
          <a:xfrm>
            <a:off x="5499875" y="1277958"/>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AWS GLUE AND </a:t>
            </a:r>
            <a:r>
              <a:rPr lang="en" sz="1600">
                <a:latin typeface="Bebas Neue"/>
                <a:ea typeface="Bebas Neue"/>
                <a:cs typeface="Bebas Neue"/>
                <a:sym typeface="Bebas Neue"/>
              </a:rPr>
              <a:t>REDSHIFT</a:t>
            </a:r>
            <a:endParaRPr sz="1600">
              <a:latin typeface="Bebas Neue"/>
              <a:ea typeface="Bebas Neue"/>
              <a:cs typeface="Bebas Neue"/>
              <a:sym typeface="Bebas Neue"/>
            </a:endParaRPr>
          </a:p>
        </p:txBody>
      </p:sp>
      <p:sp>
        <p:nvSpPr>
          <p:cNvPr id="1334" name="Google Shape;1334;p42"/>
          <p:cNvSpPr txBox="1"/>
          <p:nvPr>
            <p:ph idx="2" type="title"/>
          </p:nvPr>
        </p:nvSpPr>
        <p:spPr>
          <a:xfrm>
            <a:off x="5499875" y="2067570"/>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Ettione Stuckey II</a:t>
            </a:r>
            <a:endParaRPr/>
          </a:p>
        </p:txBody>
      </p:sp>
      <p:sp>
        <p:nvSpPr>
          <p:cNvPr id="1335" name="Google Shape;1335;p42"/>
          <p:cNvSpPr txBox="1"/>
          <p:nvPr>
            <p:ph idx="3" type="subTitle"/>
          </p:nvPr>
        </p:nvSpPr>
        <p:spPr>
          <a:xfrm>
            <a:off x="5499875" y="2593683"/>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EC2 AND S3</a:t>
            </a:r>
            <a:endParaRPr/>
          </a:p>
        </p:txBody>
      </p:sp>
      <p:sp>
        <p:nvSpPr>
          <p:cNvPr id="1336" name="Google Shape;1336;p42"/>
          <p:cNvSpPr txBox="1"/>
          <p:nvPr>
            <p:ph idx="6" type="title"/>
          </p:nvPr>
        </p:nvSpPr>
        <p:spPr>
          <a:xfrm>
            <a:off x="720000" y="2270125"/>
            <a:ext cx="3845700" cy="14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UP IAM</a:t>
            </a:r>
            <a:endParaRPr/>
          </a:p>
        </p:txBody>
      </p:sp>
      <p:sp>
        <p:nvSpPr>
          <p:cNvPr id="1337" name="Google Shape;1337;p42"/>
          <p:cNvSpPr txBox="1"/>
          <p:nvPr>
            <p:ph idx="4" type="title"/>
          </p:nvPr>
        </p:nvSpPr>
        <p:spPr>
          <a:xfrm>
            <a:off x="5499875" y="3383282"/>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Mario Avila</a:t>
            </a:r>
            <a:endParaRPr/>
          </a:p>
        </p:txBody>
      </p:sp>
      <p:sp>
        <p:nvSpPr>
          <p:cNvPr id="1338" name="Google Shape;1338;p42"/>
          <p:cNvSpPr txBox="1"/>
          <p:nvPr>
            <p:ph idx="5" type="subTitle"/>
          </p:nvPr>
        </p:nvSpPr>
        <p:spPr>
          <a:xfrm>
            <a:off x="5499875" y="3910983"/>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AWS GLUE,  REDSHIFT, AND LAMBDA</a:t>
            </a:r>
            <a:endParaRPr/>
          </a:p>
        </p:txBody>
      </p:sp>
      <p:grpSp>
        <p:nvGrpSpPr>
          <p:cNvPr id="1339" name="Google Shape;1339;p42"/>
          <p:cNvGrpSpPr/>
          <p:nvPr/>
        </p:nvGrpSpPr>
        <p:grpSpPr>
          <a:xfrm rot="6867903">
            <a:off x="677857" y="3713999"/>
            <a:ext cx="1691776" cy="2006959"/>
            <a:chOff x="7069011" y="288527"/>
            <a:chExt cx="1600705" cy="1898921"/>
          </a:xfrm>
        </p:grpSpPr>
        <p:grpSp>
          <p:nvGrpSpPr>
            <p:cNvPr id="1340" name="Google Shape;1340;p42"/>
            <p:cNvGrpSpPr/>
            <p:nvPr/>
          </p:nvGrpSpPr>
          <p:grpSpPr>
            <a:xfrm rot="-5400000">
              <a:off x="7098612" y="258925"/>
              <a:ext cx="1241972" cy="1301175"/>
              <a:chOff x="649743" y="199799"/>
              <a:chExt cx="1100649" cy="1153115"/>
            </a:xfrm>
          </p:grpSpPr>
          <p:grpSp>
            <p:nvGrpSpPr>
              <p:cNvPr id="1341" name="Google Shape;1341;p42"/>
              <p:cNvGrpSpPr/>
              <p:nvPr/>
            </p:nvGrpSpPr>
            <p:grpSpPr>
              <a:xfrm rot="8300102">
                <a:off x="714386" y="799798"/>
                <a:ext cx="576485" cy="413842"/>
                <a:chOff x="6287275" y="3211700"/>
                <a:chExt cx="543900" cy="390450"/>
              </a:xfrm>
            </p:grpSpPr>
            <p:sp>
              <p:nvSpPr>
                <p:cNvPr id="1342" name="Google Shape;1342;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42"/>
              <p:cNvGrpSpPr/>
              <p:nvPr/>
            </p:nvGrpSpPr>
            <p:grpSpPr>
              <a:xfrm rot="8300102">
                <a:off x="1109263" y="339073"/>
                <a:ext cx="576485" cy="413842"/>
                <a:chOff x="6287275" y="3211700"/>
                <a:chExt cx="543900" cy="390450"/>
              </a:xfrm>
            </p:grpSpPr>
            <p:sp>
              <p:nvSpPr>
                <p:cNvPr id="1347" name="Google Shape;1347;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1" name="Google Shape;1351;p42"/>
            <p:cNvGrpSpPr/>
            <p:nvPr/>
          </p:nvGrpSpPr>
          <p:grpSpPr>
            <a:xfrm rot="3784502">
              <a:off x="7988974" y="1558208"/>
              <a:ext cx="650532" cy="466998"/>
              <a:chOff x="6287275" y="3211700"/>
              <a:chExt cx="543900" cy="390450"/>
            </a:xfrm>
          </p:grpSpPr>
          <p:sp>
            <p:nvSpPr>
              <p:cNvPr id="1352" name="Google Shape;1352;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42"/>
          <p:cNvGrpSpPr/>
          <p:nvPr/>
        </p:nvGrpSpPr>
        <p:grpSpPr>
          <a:xfrm>
            <a:off x="4887989" y="2270120"/>
            <a:ext cx="444424" cy="603259"/>
            <a:chOff x="9161062" y="2536564"/>
            <a:chExt cx="394938" cy="536088"/>
          </a:xfrm>
        </p:grpSpPr>
        <p:sp>
          <p:nvSpPr>
            <p:cNvPr id="1357" name="Google Shape;1357;p42"/>
            <p:cNvSpPr/>
            <p:nvPr/>
          </p:nvSpPr>
          <p:spPr>
            <a:xfrm>
              <a:off x="9406448" y="3019783"/>
              <a:ext cx="41164" cy="16306"/>
            </a:xfrm>
            <a:custGeom>
              <a:rect b="b" l="l" r="r" t="t"/>
              <a:pathLst>
                <a:path extrusionOk="0" h="326" w="823">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2"/>
            <p:cNvSpPr/>
            <p:nvPr/>
          </p:nvSpPr>
          <p:spPr>
            <a:xfrm>
              <a:off x="9266599" y="3020984"/>
              <a:ext cx="42765" cy="15105"/>
            </a:xfrm>
            <a:custGeom>
              <a:rect b="b" l="l" r="r" t="t"/>
              <a:pathLst>
                <a:path extrusionOk="0" h="302" w="855">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2"/>
            <p:cNvSpPr/>
            <p:nvPr/>
          </p:nvSpPr>
          <p:spPr>
            <a:xfrm>
              <a:off x="9161062" y="2536564"/>
              <a:ext cx="394938" cy="536088"/>
            </a:xfrm>
            <a:custGeom>
              <a:rect b="b" l="l" r="r" t="t"/>
              <a:pathLst>
                <a:path extrusionOk="0" h="10718" w="7896">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42"/>
          <p:cNvGrpSpPr/>
          <p:nvPr/>
        </p:nvGrpSpPr>
        <p:grpSpPr>
          <a:xfrm>
            <a:off x="4887989" y="952361"/>
            <a:ext cx="376713" cy="603203"/>
            <a:chOff x="8043771" y="1687317"/>
            <a:chExt cx="334767" cy="536038"/>
          </a:xfrm>
        </p:grpSpPr>
        <p:sp>
          <p:nvSpPr>
            <p:cNvPr id="1361" name="Google Shape;1361;p42"/>
            <p:cNvSpPr/>
            <p:nvPr/>
          </p:nvSpPr>
          <p:spPr>
            <a:xfrm>
              <a:off x="8043771" y="1687317"/>
              <a:ext cx="334767" cy="536038"/>
            </a:xfrm>
            <a:custGeom>
              <a:rect b="b" l="l" r="r" t="t"/>
              <a:pathLst>
                <a:path extrusionOk="0" h="10717" w="6693">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2"/>
            <p:cNvSpPr/>
            <p:nvPr/>
          </p:nvSpPr>
          <p:spPr>
            <a:xfrm>
              <a:off x="8123599" y="2175638"/>
              <a:ext cx="38163" cy="15555"/>
            </a:xfrm>
            <a:custGeom>
              <a:rect b="b" l="l" r="r" t="t"/>
              <a:pathLst>
                <a:path extrusionOk="0" h="311" w="763">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2"/>
            <p:cNvSpPr/>
            <p:nvPr/>
          </p:nvSpPr>
          <p:spPr>
            <a:xfrm>
              <a:off x="8260597" y="2175638"/>
              <a:ext cx="38163" cy="15555"/>
            </a:xfrm>
            <a:custGeom>
              <a:rect b="b" l="l" r="r" t="t"/>
              <a:pathLst>
                <a:path extrusionOk="0" h="311" w="763">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42"/>
          <p:cNvGrpSpPr/>
          <p:nvPr/>
        </p:nvGrpSpPr>
        <p:grpSpPr>
          <a:xfrm>
            <a:off x="4887989" y="3587936"/>
            <a:ext cx="376713" cy="603203"/>
            <a:chOff x="8043771" y="1687317"/>
            <a:chExt cx="334767" cy="536038"/>
          </a:xfrm>
        </p:grpSpPr>
        <p:sp>
          <p:nvSpPr>
            <p:cNvPr id="1365" name="Google Shape;1365;p42"/>
            <p:cNvSpPr/>
            <p:nvPr/>
          </p:nvSpPr>
          <p:spPr>
            <a:xfrm>
              <a:off x="8043771" y="1687317"/>
              <a:ext cx="334767" cy="536038"/>
            </a:xfrm>
            <a:custGeom>
              <a:rect b="b" l="l" r="r" t="t"/>
              <a:pathLst>
                <a:path extrusionOk="0" h="10717" w="6693">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2"/>
            <p:cNvSpPr/>
            <p:nvPr/>
          </p:nvSpPr>
          <p:spPr>
            <a:xfrm>
              <a:off x="8123599" y="2175638"/>
              <a:ext cx="38163" cy="15555"/>
            </a:xfrm>
            <a:custGeom>
              <a:rect b="b" l="l" r="r" t="t"/>
              <a:pathLst>
                <a:path extrusionOk="0" h="311" w="763">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2"/>
            <p:cNvSpPr/>
            <p:nvPr/>
          </p:nvSpPr>
          <p:spPr>
            <a:xfrm>
              <a:off x="8260597" y="2175638"/>
              <a:ext cx="38163" cy="15555"/>
            </a:xfrm>
            <a:custGeom>
              <a:rect b="b" l="l" r="r" t="t"/>
              <a:pathLst>
                <a:path extrusionOk="0" h="311" w="763">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2"/>
          <p:cNvGrpSpPr/>
          <p:nvPr/>
        </p:nvGrpSpPr>
        <p:grpSpPr>
          <a:xfrm>
            <a:off x="895396" y="421850"/>
            <a:ext cx="2095092" cy="1848278"/>
            <a:chOff x="426821" y="2930575"/>
            <a:chExt cx="2095092" cy="1848278"/>
          </a:xfrm>
        </p:grpSpPr>
        <p:sp>
          <p:nvSpPr>
            <p:cNvPr id="1369" name="Google Shape;1369;p42"/>
            <p:cNvSpPr/>
            <p:nvPr/>
          </p:nvSpPr>
          <p:spPr>
            <a:xfrm>
              <a:off x="1150750" y="3857625"/>
              <a:ext cx="1046125" cy="741025"/>
            </a:xfrm>
            <a:custGeom>
              <a:rect b="b" l="l" r="r" t="t"/>
              <a:pathLst>
                <a:path extrusionOk="0" h="29641" w="41845">
                  <a:moveTo>
                    <a:pt x="0" y="4359"/>
                  </a:moveTo>
                  <a:lnTo>
                    <a:pt x="20051" y="0"/>
                  </a:lnTo>
                  <a:lnTo>
                    <a:pt x="41845" y="23538"/>
                  </a:lnTo>
                  <a:lnTo>
                    <a:pt x="20487" y="29641"/>
                  </a:lnTo>
                  <a:close/>
                </a:path>
              </a:pathLst>
            </a:custGeom>
            <a:solidFill>
              <a:schemeClr val="lt1"/>
            </a:solidFill>
            <a:ln>
              <a:noFill/>
            </a:ln>
          </p:spPr>
        </p:sp>
        <p:sp>
          <p:nvSpPr>
            <p:cNvPr id="1370" name="Google Shape;1370;p42"/>
            <p:cNvSpPr/>
            <p:nvPr/>
          </p:nvSpPr>
          <p:spPr>
            <a:xfrm rot="824836">
              <a:off x="574845" y="3123387"/>
              <a:ext cx="1799044" cy="1462654"/>
            </a:xfrm>
            <a:custGeom>
              <a:rect b="b" l="l" r="r" t="t"/>
              <a:pathLst>
                <a:path extrusionOk="0" h="32102" w="39485">
                  <a:moveTo>
                    <a:pt x="11425" y="562"/>
                  </a:moveTo>
                  <a:lnTo>
                    <a:pt x="10369" y="1090"/>
                  </a:lnTo>
                  <a:lnTo>
                    <a:pt x="7561" y="2458"/>
                  </a:lnTo>
                  <a:lnTo>
                    <a:pt x="3576" y="4355"/>
                  </a:lnTo>
                  <a:lnTo>
                    <a:pt x="1320" y="5411"/>
                  </a:lnTo>
                  <a:lnTo>
                    <a:pt x="1032" y="5555"/>
                  </a:lnTo>
                  <a:cubicBezTo>
                    <a:pt x="984" y="5579"/>
                    <a:pt x="960" y="5651"/>
                    <a:pt x="984" y="5699"/>
                  </a:cubicBezTo>
                  <a:cubicBezTo>
                    <a:pt x="984" y="5723"/>
                    <a:pt x="984" y="5747"/>
                    <a:pt x="1008" y="5747"/>
                  </a:cubicBezTo>
                  <a:lnTo>
                    <a:pt x="1032" y="5819"/>
                  </a:lnTo>
                  <a:lnTo>
                    <a:pt x="1128" y="5939"/>
                  </a:lnTo>
                  <a:lnTo>
                    <a:pt x="1320" y="6203"/>
                  </a:lnTo>
                  <a:lnTo>
                    <a:pt x="2088" y="7259"/>
                  </a:lnTo>
                  <a:lnTo>
                    <a:pt x="5017" y="11363"/>
                  </a:lnTo>
                  <a:lnTo>
                    <a:pt x="7561" y="14964"/>
                  </a:lnTo>
                  <a:cubicBezTo>
                    <a:pt x="8305" y="16020"/>
                    <a:pt x="8929" y="16908"/>
                    <a:pt x="9361" y="17532"/>
                  </a:cubicBezTo>
                  <a:lnTo>
                    <a:pt x="10033" y="18492"/>
                  </a:lnTo>
                  <a:cubicBezTo>
                    <a:pt x="10033" y="18492"/>
                    <a:pt x="9793" y="18156"/>
                    <a:pt x="9337" y="17556"/>
                  </a:cubicBezTo>
                  <a:lnTo>
                    <a:pt x="7489" y="15036"/>
                  </a:lnTo>
                  <a:lnTo>
                    <a:pt x="4873" y="11483"/>
                  </a:lnTo>
                  <a:lnTo>
                    <a:pt x="1920" y="7379"/>
                  </a:lnTo>
                  <a:lnTo>
                    <a:pt x="1152" y="6323"/>
                  </a:lnTo>
                  <a:lnTo>
                    <a:pt x="984" y="6059"/>
                  </a:lnTo>
                  <a:lnTo>
                    <a:pt x="888" y="5939"/>
                  </a:lnTo>
                  <a:lnTo>
                    <a:pt x="840" y="5867"/>
                  </a:lnTo>
                  <a:cubicBezTo>
                    <a:pt x="816" y="5843"/>
                    <a:pt x="792" y="5795"/>
                    <a:pt x="792" y="5771"/>
                  </a:cubicBezTo>
                  <a:cubicBezTo>
                    <a:pt x="744" y="5603"/>
                    <a:pt x="816" y="5459"/>
                    <a:pt x="936" y="5387"/>
                  </a:cubicBezTo>
                  <a:lnTo>
                    <a:pt x="1248" y="5243"/>
                  </a:lnTo>
                  <a:lnTo>
                    <a:pt x="3504" y="4187"/>
                  </a:lnTo>
                  <a:lnTo>
                    <a:pt x="7513" y="2338"/>
                  </a:lnTo>
                  <a:lnTo>
                    <a:pt x="10345" y="1066"/>
                  </a:lnTo>
                  <a:lnTo>
                    <a:pt x="11425" y="562"/>
                  </a:lnTo>
                  <a:close/>
                  <a:moveTo>
                    <a:pt x="23330" y="15684"/>
                  </a:moveTo>
                  <a:cubicBezTo>
                    <a:pt x="24291" y="15852"/>
                    <a:pt x="26499" y="17196"/>
                    <a:pt x="28851" y="18756"/>
                  </a:cubicBezTo>
                  <a:lnTo>
                    <a:pt x="28227" y="18852"/>
                  </a:lnTo>
                  <a:cubicBezTo>
                    <a:pt x="26403" y="19116"/>
                    <a:pt x="24459" y="19404"/>
                    <a:pt x="22514" y="19692"/>
                  </a:cubicBezTo>
                  <a:lnTo>
                    <a:pt x="16826" y="20604"/>
                  </a:lnTo>
                  <a:lnTo>
                    <a:pt x="16058" y="20724"/>
                  </a:lnTo>
                  <a:lnTo>
                    <a:pt x="15746" y="20580"/>
                  </a:lnTo>
                  <a:cubicBezTo>
                    <a:pt x="15434" y="20436"/>
                    <a:pt x="15122" y="20340"/>
                    <a:pt x="14810" y="20220"/>
                  </a:cubicBezTo>
                  <a:lnTo>
                    <a:pt x="14810" y="20220"/>
                  </a:lnTo>
                  <a:cubicBezTo>
                    <a:pt x="15098" y="20340"/>
                    <a:pt x="15410" y="20484"/>
                    <a:pt x="15698" y="20628"/>
                  </a:cubicBezTo>
                  <a:lnTo>
                    <a:pt x="15938" y="20724"/>
                  </a:lnTo>
                  <a:lnTo>
                    <a:pt x="14978" y="20892"/>
                  </a:lnTo>
                  <a:cubicBezTo>
                    <a:pt x="14882" y="20844"/>
                    <a:pt x="14762" y="20796"/>
                    <a:pt x="14642" y="20748"/>
                  </a:cubicBezTo>
                  <a:lnTo>
                    <a:pt x="14498" y="20124"/>
                  </a:lnTo>
                  <a:lnTo>
                    <a:pt x="23330" y="15684"/>
                  </a:lnTo>
                  <a:close/>
                  <a:moveTo>
                    <a:pt x="10033" y="19044"/>
                  </a:moveTo>
                  <a:cubicBezTo>
                    <a:pt x="10033" y="19116"/>
                    <a:pt x="10057" y="19164"/>
                    <a:pt x="10057" y="19236"/>
                  </a:cubicBezTo>
                  <a:cubicBezTo>
                    <a:pt x="10081" y="19380"/>
                    <a:pt x="10129" y="19524"/>
                    <a:pt x="10177" y="19668"/>
                  </a:cubicBezTo>
                  <a:cubicBezTo>
                    <a:pt x="10201" y="19740"/>
                    <a:pt x="10225" y="19836"/>
                    <a:pt x="10273" y="19932"/>
                  </a:cubicBezTo>
                  <a:cubicBezTo>
                    <a:pt x="10321" y="20028"/>
                    <a:pt x="10369" y="20124"/>
                    <a:pt x="10417" y="20244"/>
                  </a:cubicBezTo>
                  <a:cubicBezTo>
                    <a:pt x="10489" y="20340"/>
                    <a:pt x="10561" y="20436"/>
                    <a:pt x="10633" y="20532"/>
                  </a:cubicBezTo>
                  <a:lnTo>
                    <a:pt x="10729" y="20652"/>
                  </a:lnTo>
                  <a:cubicBezTo>
                    <a:pt x="10777" y="20700"/>
                    <a:pt x="10825" y="20724"/>
                    <a:pt x="10873" y="20772"/>
                  </a:cubicBezTo>
                  <a:cubicBezTo>
                    <a:pt x="10969" y="20844"/>
                    <a:pt x="11065" y="20916"/>
                    <a:pt x="11185" y="20964"/>
                  </a:cubicBezTo>
                  <a:cubicBezTo>
                    <a:pt x="11281" y="21036"/>
                    <a:pt x="11377" y="21060"/>
                    <a:pt x="11473" y="21108"/>
                  </a:cubicBezTo>
                  <a:lnTo>
                    <a:pt x="11785" y="21180"/>
                  </a:lnTo>
                  <a:cubicBezTo>
                    <a:pt x="11905" y="21204"/>
                    <a:pt x="12001" y="21204"/>
                    <a:pt x="12097" y="21228"/>
                  </a:cubicBezTo>
                  <a:lnTo>
                    <a:pt x="12721" y="21228"/>
                  </a:lnTo>
                  <a:lnTo>
                    <a:pt x="12553" y="21276"/>
                  </a:lnTo>
                  <a:lnTo>
                    <a:pt x="12361" y="21300"/>
                  </a:lnTo>
                  <a:lnTo>
                    <a:pt x="12097" y="21300"/>
                  </a:lnTo>
                  <a:cubicBezTo>
                    <a:pt x="12049" y="21312"/>
                    <a:pt x="11995" y="21318"/>
                    <a:pt x="11941" y="21318"/>
                  </a:cubicBezTo>
                  <a:cubicBezTo>
                    <a:pt x="11887" y="21318"/>
                    <a:pt x="11833" y="21312"/>
                    <a:pt x="11785" y="21300"/>
                  </a:cubicBezTo>
                  <a:cubicBezTo>
                    <a:pt x="11689" y="21300"/>
                    <a:pt x="11569" y="21276"/>
                    <a:pt x="11449" y="21252"/>
                  </a:cubicBezTo>
                  <a:cubicBezTo>
                    <a:pt x="11329" y="21228"/>
                    <a:pt x="11209" y="21180"/>
                    <a:pt x="11089" y="21132"/>
                  </a:cubicBezTo>
                  <a:cubicBezTo>
                    <a:pt x="10969" y="21060"/>
                    <a:pt x="10849" y="20988"/>
                    <a:pt x="10753" y="20892"/>
                  </a:cubicBezTo>
                  <a:cubicBezTo>
                    <a:pt x="10705" y="20868"/>
                    <a:pt x="10657" y="20820"/>
                    <a:pt x="10609" y="20772"/>
                  </a:cubicBezTo>
                  <a:lnTo>
                    <a:pt x="10489" y="20628"/>
                  </a:lnTo>
                  <a:cubicBezTo>
                    <a:pt x="10441" y="20580"/>
                    <a:pt x="10393" y="20508"/>
                    <a:pt x="10369" y="20460"/>
                  </a:cubicBezTo>
                  <a:cubicBezTo>
                    <a:pt x="10345" y="20412"/>
                    <a:pt x="10297" y="20340"/>
                    <a:pt x="10273" y="20292"/>
                  </a:cubicBezTo>
                  <a:cubicBezTo>
                    <a:pt x="10177" y="20100"/>
                    <a:pt x="10105" y="19908"/>
                    <a:pt x="10057" y="19692"/>
                  </a:cubicBezTo>
                  <a:cubicBezTo>
                    <a:pt x="10033" y="19476"/>
                    <a:pt x="10009" y="19260"/>
                    <a:pt x="10033" y="19044"/>
                  </a:cubicBezTo>
                  <a:close/>
                  <a:moveTo>
                    <a:pt x="37438" y="18044"/>
                  </a:moveTo>
                  <a:cubicBezTo>
                    <a:pt x="37622" y="18044"/>
                    <a:pt x="37807" y="18050"/>
                    <a:pt x="37996" y="18060"/>
                  </a:cubicBezTo>
                  <a:cubicBezTo>
                    <a:pt x="37804" y="18108"/>
                    <a:pt x="37612" y="18180"/>
                    <a:pt x="37396" y="18204"/>
                  </a:cubicBezTo>
                  <a:lnTo>
                    <a:pt x="37396" y="18228"/>
                  </a:lnTo>
                  <a:lnTo>
                    <a:pt x="37396" y="18612"/>
                  </a:lnTo>
                  <a:cubicBezTo>
                    <a:pt x="37396" y="18852"/>
                    <a:pt x="37348" y="19116"/>
                    <a:pt x="37348" y="19116"/>
                  </a:cubicBezTo>
                  <a:cubicBezTo>
                    <a:pt x="37348" y="19116"/>
                    <a:pt x="37276" y="18876"/>
                    <a:pt x="37180" y="18636"/>
                  </a:cubicBezTo>
                  <a:cubicBezTo>
                    <a:pt x="37156" y="18516"/>
                    <a:pt x="37108" y="18396"/>
                    <a:pt x="37060" y="18324"/>
                  </a:cubicBezTo>
                  <a:cubicBezTo>
                    <a:pt x="37060" y="18300"/>
                    <a:pt x="37060" y="18300"/>
                    <a:pt x="37060" y="18276"/>
                  </a:cubicBezTo>
                  <a:lnTo>
                    <a:pt x="36724" y="18348"/>
                  </a:lnTo>
                  <a:lnTo>
                    <a:pt x="33220" y="18852"/>
                  </a:lnTo>
                  <a:lnTo>
                    <a:pt x="30867" y="19188"/>
                  </a:lnTo>
                  <a:lnTo>
                    <a:pt x="28251" y="19572"/>
                  </a:lnTo>
                  <a:lnTo>
                    <a:pt x="22562" y="20412"/>
                  </a:lnTo>
                  <a:lnTo>
                    <a:pt x="16874" y="21276"/>
                  </a:lnTo>
                  <a:cubicBezTo>
                    <a:pt x="15074" y="21564"/>
                    <a:pt x="13369" y="21828"/>
                    <a:pt x="11929" y="22044"/>
                  </a:cubicBezTo>
                  <a:cubicBezTo>
                    <a:pt x="10969" y="22164"/>
                    <a:pt x="10129" y="22308"/>
                    <a:pt x="9409" y="22452"/>
                  </a:cubicBezTo>
                  <a:cubicBezTo>
                    <a:pt x="9409" y="22452"/>
                    <a:pt x="9409" y="22476"/>
                    <a:pt x="9409" y="22476"/>
                  </a:cubicBezTo>
                  <a:cubicBezTo>
                    <a:pt x="9409" y="22596"/>
                    <a:pt x="9409" y="22740"/>
                    <a:pt x="9409" y="22860"/>
                  </a:cubicBezTo>
                  <a:cubicBezTo>
                    <a:pt x="9385" y="23028"/>
                    <a:pt x="9361" y="23196"/>
                    <a:pt x="9313" y="23364"/>
                  </a:cubicBezTo>
                  <a:cubicBezTo>
                    <a:pt x="9289" y="23196"/>
                    <a:pt x="9241" y="23052"/>
                    <a:pt x="9193" y="22884"/>
                  </a:cubicBezTo>
                  <a:cubicBezTo>
                    <a:pt x="9169" y="22788"/>
                    <a:pt x="9121" y="22668"/>
                    <a:pt x="9073" y="22572"/>
                  </a:cubicBezTo>
                  <a:cubicBezTo>
                    <a:pt x="9073" y="22572"/>
                    <a:pt x="9073" y="22548"/>
                    <a:pt x="9049" y="22548"/>
                  </a:cubicBezTo>
                  <a:cubicBezTo>
                    <a:pt x="8833" y="22596"/>
                    <a:pt x="8641" y="22644"/>
                    <a:pt x="8473" y="22692"/>
                  </a:cubicBezTo>
                  <a:cubicBezTo>
                    <a:pt x="8065" y="22812"/>
                    <a:pt x="7753" y="22908"/>
                    <a:pt x="7513" y="22956"/>
                  </a:cubicBezTo>
                  <a:cubicBezTo>
                    <a:pt x="7297" y="23004"/>
                    <a:pt x="7177" y="23028"/>
                    <a:pt x="7177" y="23028"/>
                  </a:cubicBezTo>
                  <a:lnTo>
                    <a:pt x="7249" y="22980"/>
                  </a:lnTo>
                  <a:cubicBezTo>
                    <a:pt x="7321" y="22908"/>
                    <a:pt x="7393" y="22860"/>
                    <a:pt x="7465" y="22812"/>
                  </a:cubicBezTo>
                  <a:cubicBezTo>
                    <a:pt x="7753" y="22644"/>
                    <a:pt x="8065" y="22524"/>
                    <a:pt x="8401" y="22452"/>
                  </a:cubicBezTo>
                  <a:cubicBezTo>
                    <a:pt x="9553" y="22140"/>
                    <a:pt x="10705" y="21924"/>
                    <a:pt x="11881" y="21756"/>
                  </a:cubicBezTo>
                  <a:lnTo>
                    <a:pt x="16826" y="20892"/>
                  </a:lnTo>
                  <a:cubicBezTo>
                    <a:pt x="17714" y="20748"/>
                    <a:pt x="18674" y="20604"/>
                    <a:pt x="19610" y="20460"/>
                  </a:cubicBezTo>
                  <a:lnTo>
                    <a:pt x="22490" y="20004"/>
                  </a:lnTo>
                  <a:cubicBezTo>
                    <a:pt x="24435" y="19692"/>
                    <a:pt x="26355" y="19428"/>
                    <a:pt x="28203" y="19164"/>
                  </a:cubicBezTo>
                  <a:lnTo>
                    <a:pt x="30819" y="18804"/>
                  </a:lnTo>
                  <a:lnTo>
                    <a:pt x="33171" y="18516"/>
                  </a:lnTo>
                  <a:lnTo>
                    <a:pt x="36652" y="18084"/>
                  </a:lnTo>
                  <a:cubicBezTo>
                    <a:pt x="36919" y="18056"/>
                    <a:pt x="37178" y="18044"/>
                    <a:pt x="37438" y="18044"/>
                  </a:cubicBezTo>
                  <a:close/>
                  <a:moveTo>
                    <a:pt x="32211" y="21084"/>
                  </a:moveTo>
                  <a:cubicBezTo>
                    <a:pt x="34684" y="22812"/>
                    <a:pt x="36652" y="24277"/>
                    <a:pt x="36652" y="24277"/>
                  </a:cubicBezTo>
                  <a:lnTo>
                    <a:pt x="36436" y="24925"/>
                  </a:lnTo>
                  <a:lnTo>
                    <a:pt x="27555" y="30181"/>
                  </a:lnTo>
                  <a:cubicBezTo>
                    <a:pt x="25035" y="27421"/>
                    <a:pt x="22178" y="24973"/>
                    <a:pt x="19034" y="22956"/>
                  </a:cubicBezTo>
                  <a:lnTo>
                    <a:pt x="19778" y="22860"/>
                  </a:lnTo>
                  <a:lnTo>
                    <a:pt x="20042" y="23028"/>
                  </a:lnTo>
                  <a:cubicBezTo>
                    <a:pt x="20594" y="23388"/>
                    <a:pt x="21146" y="23772"/>
                    <a:pt x="21674" y="24157"/>
                  </a:cubicBezTo>
                  <a:cubicBezTo>
                    <a:pt x="22754" y="24949"/>
                    <a:pt x="23787" y="25765"/>
                    <a:pt x="24795" y="26629"/>
                  </a:cubicBezTo>
                  <a:cubicBezTo>
                    <a:pt x="25299" y="27061"/>
                    <a:pt x="25779" y="27493"/>
                    <a:pt x="26259" y="27949"/>
                  </a:cubicBezTo>
                  <a:cubicBezTo>
                    <a:pt x="26739" y="28405"/>
                    <a:pt x="27219" y="28861"/>
                    <a:pt x="27675" y="29341"/>
                  </a:cubicBezTo>
                  <a:lnTo>
                    <a:pt x="27747" y="29413"/>
                  </a:lnTo>
                  <a:lnTo>
                    <a:pt x="27843" y="29365"/>
                  </a:lnTo>
                  <a:lnTo>
                    <a:pt x="29955" y="28165"/>
                  </a:lnTo>
                  <a:lnTo>
                    <a:pt x="32091" y="26941"/>
                  </a:lnTo>
                  <a:cubicBezTo>
                    <a:pt x="32787" y="26509"/>
                    <a:pt x="33484" y="26125"/>
                    <a:pt x="34180" y="25693"/>
                  </a:cubicBezTo>
                  <a:cubicBezTo>
                    <a:pt x="34876" y="25285"/>
                    <a:pt x="35596" y="24877"/>
                    <a:pt x="36292" y="24445"/>
                  </a:cubicBezTo>
                  <a:lnTo>
                    <a:pt x="36292" y="24445"/>
                  </a:lnTo>
                  <a:cubicBezTo>
                    <a:pt x="35572" y="24829"/>
                    <a:pt x="34852" y="25213"/>
                    <a:pt x="34132" y="25597"/>
                  </a:cubicBezTo>
                  <a:cubicBezTo>
                    <a:pt x="33412" y="25981"/>
                    <a:pt x="32691" y="26389"/>
                    <a:pt x="31971" y="26773"/>
                  </a:cubicBezTo>
                  <a:lnTo>
                    <a:pt x="29835" y="27949"/>
                  </a:lnTo>
                  <a:lnTo>
                    <a:pt x="27795" y="29077"/>
                  </a:lnTo>
                  <a:cubicBezTo>
                    <a:pt x="27339" y="28621"/>
                    <a:pt x="26883" y="28189"/>
                    <a:pt x="26451" y="27757"/>
                  </a:cubicBezTo>
                  <a:cubicBezTo>
                    <a:pt x="25995" y="27325"/>
                    <a:pt x="25467" y="26845"/>
                    <a:pt x="24939" y="26437"/>
                  </a:cubicBezTo>
                  <a:cubicBezTo>
                    <a:pt x="23931" y="25573"/>
                    <a:pt x="22874" y="24733"/>
                    <a:pt x="21794" y="23964"/>
                  </a:cubicBezTo>
                  <a:cubicBezTo>
                    <a:pt x="21266" y="23580"/>
                    <a:pt x="20690" y="23220"/>
                    <a:pt x="20138" y="22860"/>
                  </a:cubicBezTo>
                  <a:lnTo>
                    <a:pt x="20042" y="22812"/>
                  </a:lnTo>
                  <a:lnTo>
                    <a:pt x="32211" y="21084"/>
                  </a:lnTo>
                  <a:close/>
                  <a:moveTo>
                    <a:pt x="15722" y="23436"/>
                  </a:moveTo>
                  <a:lnTo>
                    <a:pt x="16634" y="24061"/>
                  </a:lnTo>
                  <a:lnTo>
                    <a:pt x="20138" y="26533"/>
                  </a:lnTo>
                  <a:cubicBezTo>
                    <a:pt x="22442" y="28189"/>
                    <a:pt x="24747" y="29797"/>
                    <a:pt x="27027" y="31453"/>
                  </a:cubicBezTo>
                  <a:lnTo>
                    <a:pt x="29811" y="29845"/>
                  </a:lnTo>
                  <a:lnTo>
                    <a:pt x="32667" y="28189"/>
                  </a:lnTo>
                  <a:lnTo>
                    <a:pt x="35524" y="26533"/>
                  </a:lnTo>
                  <a:lnTo>
                    <a:pt x="38380" y="24901"/>
                  </a:lnTo>
                  <a:lnTo>
                    <a:pt x="38380" y="24901"/>
                  </a:lnTo>
                  <a:lnTo>
                    <a:pt x="35572" y="26605"/>
                  </a:lnTo>
                  <a:lnTo>
                    <a:pt x="32763" y="28309"/>
                  </a:lnTo>
                  <a:lnTo>
                    <a:pt x="29931" y="29989"/>
                  </a:lnTo>
                  <a:lnTo>
                    <a:pt x="27099" y="31669"/>
                  </a:lnTo>
                  <a:lnTo>
                    <a:pt x="27027" y="31693"/>
                  </a:lnTo>
                  <a:lnTo>
                    <a:pt x="26979" y="31645"/>
                  </a:lnTo>
                  <a:cubicBezTo>
                    <a:pt x="24651" y="30013"/>
                    <a:pt x="22346" y="28333"/>
                    <a:pt x="20018" y="26677"/>
                  </a:cubicBezTo>
                  <a:lnTo>
                    <a:pt x="16586" y="24157"/>
                  </a:lnTo>
                  <a:lnTo>
                    <a:pt x="15626" y="23436"/>
                  </a:lnTo>
                  <a:close/>
                  <a:moveTo>
                    <a:pt x="11496" y="0"/>
                  </a:moveTo>
                  <a:cubicBezTo>
                    <a:pt x="11448" y="0"/>
                    <a:pt x="11399" y="11"/>
                    <a:pt x="11353" y="34"/>
                  </a:cubicBezTo>
                  <a:lnTo>
                    <a:pt x="240" y="5171"/>
                  </a:lnTo>
                  <a:cubicBezTo>
                    <a:pt x="48" y="5243"/>
                    <a:pt x="0" y="5483"/>
                    <a:pt x="120" y="5651"/>
                  </a:cubicBezTo>
                  <a:lnTo>
                    <a:pt x="9697" y="18996"/>
                  </a:lnTo>
                  <a:cubicBezTo>
                    <a:pt x="9697" y="19380"/>
                    <a:pt x="9721" y="20484"/>
                    <a:pt x="10489" y="21180"/>
                  </a:cubicBezTo>
                  <a:cubicBezTo>
                    <a:pt x="10633" y="21324"/>
                    <a:pt x="10801" y="21420"/>
                    <a:pt x="10993" y="21516"/>
                  </a:cubicBezTo>
                  <a:cubicBezTo>
                    <a:pt x="10585" y="21588"/>
                    <a:pt x="10201" y="21636"/>
                    <a:pt x="9865" y="21732"/>
                  </a:cubicBezTo>
                  <a:cubicBezTo>
                    <a:pt x="9337" y="21828"/>
                    <a:pt x="8857" y="21972"/>
                    <a:pt x="8353" y="22140"/>
                  </a:cubicBezTo>
                  <a:cubicBezTo>
                    <a:pt x="7921" y="22260"/>
                    <a:pt x="7489" y="22452"/>
                    <a:pt x="7081" y="22668"/>
                  </a:cubicBezTo>
                  <a:cubicBezTo>
                    <a:pt x="6961" y="22740"/>
                    <a:pt x="6889" y="22860"/>
                    <a:pt x="6865" y="22980"/>
                  </a:cubicBezTo>
                  <a:cubicBezTo>
                    <a:pt x="6793" y="23220"/>
                    <a:pt x="6937" y="23484"/>
                    <a:pt x="7201" y="23532"/>
                  </a:cubicBezTo>
                  <a:cubicBezTo>
                    <a:pt x="7657" y="23628"/>
                    <a:pt x="8113" y="23676"/>
                    <a:pt x="8593" y="23676"/>
                  </a:cubicBezTo>
                  <a:lnTo>
                    <a:pt x="8953" y="23676"/>
                  </a:lnTo>
                  <a:cubicBezTo>
                    <a:pt x="9313" y="23676"/>
                    <a:pt x="9721" y="23676"/>
                    <a:pt x="10177" y="23628"/>
                  </a:cubicBezTo>
                  <a:cubicBezTo>
                    <a:pt x="10777" y="23580"/>
                    <a:pt x="11425" y="23484"/>
                    <a:pt x="12169" y="23388"/>
                  </a:cubicBezTo>
                  <a:lnTo>
                    <a:pt x="14522" y="23076"/>
                  </a:lnTo>
                  <a:lnTo>
                    <a:pt x="26811" y="32029"/>
                  </a:lnTo>
                  <a:cubicBezTo>
                    <a:pt x="26859" y="32077"/>
                    <a:pt x="26931" y="32101"/>
                    <a:pt x="27003" y="32101"/>
                  </a:cubicBezTo>
                  <a:cubicBezTo>
                    <a:pt x="27051" y="32101"/>
                    <a:pt x="27123" y="32077"/>
                    <a:pt x="27171" y="32053"/>
                  </a:cubicBezTo>
                  <a:lnTo>
                    <a:pt x="38572" y="25165"/>
                  </a:lnTo>
                  <a:cubicBezTo>
                    <a:pt x="38668" y="25093"/>
                    <a:pt x="38716" y="24997"/>
                    <a:pt x="38740" y="24877"/>
                  </a:cubicBezTo>
                  <a:cubicBezTo>
                    <a:pt x="38740" y="24781"/>
                    <a:pt x="38668" y="24661"/>
                    <a:pt x="38596" y="24613"/>
                  </a:cubicBezTo>
                  <a:lnTo>
                    <a:pt x="32355" y="20484"/>
                  </a:lnTo>
                  <a:lnTo>
                    <a:pt x="33508" y="20292"/>
                  </a:lnTo>
                  <a:cubicBezTo>
                    <a:pt x="34972" y="20052"/>
                    <a:pt x="36172" y="19860"/>
                    <a:pt x="37012" y="19692"/>
                  </a:cubicBezTo>
                  <a:lnTo>
                    <a:pt x="38356" y="19452"/>
                  </a:lnTo>
                  <a:cubicBezTo>
                    <a:pt x="39484" y="19260"/>
                    <a:pt x="39388" y="17604"/>
                    <a:pt x="38236" y="17532"/>
                  </a:cubicBezTo>
                  <a:lnTo>
                    <a:pt x="38068" y="17532"/>
                  </a:lnTo>
                  <a:lnTo>
                    <a:pt x="36724" y="17700"/>
                  </a:lnTo>
                  <a:cubicBezTo>
                    <a:pt x="35884" y="17796"/>
                    <a:pt x="34660" y="17964"/>
                    <a:pt x="33195" y="18156"/>
                  </a:cubicBezTo>
                  <a:cubicBezTo>
                    <a:pt x="32139" y="18300"/>
                    <a:pt x="30915" y="18444"/>
                    <a:pt x="29643" y="18636"/>
                  </a:cubicBezTo>
                  <a:lnTo>
                    <a:pt x="23907" y="14844"/>
                  </a:lnTo>
                  <a:cubicBezTo>
                    <a:pt x="23883" y="14820"/>
                    <a:pt x="23835" y="14796"/>
                    <a:pt x="23811" y="14796"/>
                  </a:cubicBezTo>
                  <a:cubicBezTo>
                    <a:pt x="23787" y="14796"/>
                    <a:pt x="21770" y="14124"/>
                    <a:pt x="21410" y="12611"/>
                  </a:cubicBezTo>
                  <a:cubicBezTo>
                    <a:pt x="21410" y="12563"/>
                    <a:pt x="21386" y="12515"/>
                    <a:pt x="21362" y="12491"/>
                  </a:cubicBezTo>
                  <a:lnTo>
                    <a:pt x="11761" y="130"/>
                  </a:lnTo>
                  <a:cubicBezTo>
                    <a:pt x="11696" y="49"/>
                    <a:pt x="11598" y="0"/>
                    <a:pt x="11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42"/>
          <p:cNvSpPr txBox="1"/>
          <p:nvPr/>
        </p:nvSpPr>
        <p:spPr>
          <a:xfrm>
            <a:off x="720000" y="3429738"/>
            <a:ext cx="31038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Bebas Neue"/>
                <a:ea typeface="Bebas Neue"/>
                <a:cs typeface="Bebas Neue"/>
                <a:sym typeface="Bebas Neue"/>
              </a:rPr>
              <a:t>BEFORE WE CAN GET STARTED USING OUR AWS RESOURCES, WE NEED TO ASSIGN USERS, GROUPS AND PERMISSIONS.</a:t>
            </a:r>
            <a:endParaRPr sz="1800">
              <a:solidFill>
                <a:schemeClr val="lt2"/>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43"/>
          <p:cNvSpPr txBox="1"/>
          <p:nvPr>
            <p:ph type="title"/>
          </p:nvPr>
        </p:nvSpPr>
        <p:spPr>
          <a:xfrm>
            <a:off x="4592050" y="1740625"/>
            <a:ext cx="3714000" cy="2527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AWS Glue Full Access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AWS Redshift Full Access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EC2 Instance connect</a:t>
            </a:r>
            <a:endParaRPr sz="2000"/>
          </a:p>
        </p:txBody>
      </p:sp>
      <p:sp>
        <p:nvSpPr>
          <p:cNvPr id="1377" name="Google Shape;1377;p43"/>
          <p:cNvSpPr txBox="1"/>
          <p:nvPr>
            <p:ph idx="1" type="subTitle"/>
          </p:nvPr>
        </p:nvSpPr>
        <p:spPr>
          <a:xfrm>
            <a:off x="4592050" y="1002650"/>
            <a:ext cx="4099200" cy="7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lt2"/>
                </a:solidFill>
                <a:latin typeface="Alfa Slab One"/>
                <a:ea typeface="Alfa Slab One"/>
                <a:cs typeface="Alfa Slab One"/>
                <a:sym typeface="Alfa Slab One"/>
              </a:rPr>
              <a:t>Key IAM </a:t>
            </a:r>
            <a:r>
              <a:rPr lang="en" sz="3200">
                <a:solidFill>
                  <a:schemeClr val="lt2"/>
                </a:solidFill>
                <a:latin typeface="Alfa Slab One"/>
                <a:ea typeface="Alfa Slab One"/>
                <a:cs typeface="Alfa Slab One"/>
                <a:sym typeface="Alfa Slab One"/>
              </a:rPr>
              <a:t>Policies</a:t>
            </a:r>
            <a:endParaRPr sz="900"/>
          </a:p>
        </p:txBody>
      </p:sp>
      <p:pic>
        <p:nvPicPr>
          <p:cNvPr id="1378" name="Google Shape;1378;p43"/>
          <p:cNvPicPr preferRelativeResize="0"/>
          <p:nvPr/>
        </p:nvPicPr>
        <p:blipFill rotWithShape="1">
          <a:blip r:embed="rId3">
            <a:alphaModFix/>
          </a:blip>
          <a:srcRect b="0" l="0" r="0" t="9844"/>
          <a:stretch/>
        </p:blipFill>
        <p:spPr>
          <a:xfrm>
            <a:off x="929625" y="677299"/>
            <a:ext cx="3549324" cy="37889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grpSp>
        <p:nvGrpSpPr>
          <p:cNvPr id="1383" name="Google Shape;1383;p44"/>
          <p:cNvGrpSpPr/>
          <p:nvPr/>
        </p:nvGrpSpPr>
        <p:grpSpPr>
          <a:xfrm rot="-1931554">
            <a:off x="212102" y="-611640"/>
            <a:ext cx="2608006" cy="3196830"/>
            <a:chOff x="-626925" y="3029338"/>
            <a:chExt cx="546450" cy="669825"/>
          </a:xfrm>
        </p:grpSpPr>
        <p:sp>
          <p:nvSpPr>
            <p:cNvPr id="1384" name="Google Shape;1384;p44"/>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4"/>
          <p:cNvSpPr/>
          <p:nvPr/>
        </p:nvSpPr>
        <p:spPr>
          <a:xfrm rot="10800000">
            <a:off x="5325110" y="2257543"/>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436" name="Google Shape;1436;p44"/>
          <p:cNvSpPr txBox="1"/>
          <p:nvPr>
            <p:ph type="title"/>
          </p:nvPr>
        </p:nvSpPr>
        <p:spPr>
          <a:xfrm>
            <a:off x="1062475" y="1672425"/>
            <a:ext cx="4201800" cy="231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Hosting the Data Lake</a:t>
            </a:r>
            <a:endParaRPr/>
          </a:p>
        </p:txBody>
      </p:sp>
      <p:sp>
        <p:nvSpPr>
          <p:cNvPr id="1437" name="Google Shape;1437;p44"/>
          <p:cNvSpPr txBox="1"/>
          <p:nvPr>
            <p:ph idx="2" type="title"/>
          </p:nvPr>
        </p:nvSpPr>
        <p:spPr>
          <a:xfrm>
            <a:off x="5384410" y="2379650"/>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38" name="Google Shape;1438;p44"/>
          <p:cNvSpPr txBox="1"/>
          <p:nvPr>
            <p:ph idx="1" type="subTitle"/>
          </p:nvPr>
        </p:nvSpPr>
        <p:spPr>
          <a:xfrm>
            <a:off x="3326575" y="3501600"/>
            <a:ext cx="19377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700">
                <a:latin typeface="Bebas Neue"/>
                <a:ea typeface="Bebas Neue"/>
                <a:cs typeface="Bebas Neue"/>
                <a:sym typeface="Bebas Neue"/>
              </a:rPr>
              <a:t>WITH AWS S3</a:t>
            </a:r>
            <a:endParaRPr sz="2700">
              <a:latin typeface="Bebas Neue"/>
              <a:ea typeface="Bebas Neue"/>
              <a:cs typeface="Bebas Neue"/>
              <a:sym typeface="Bebas Neue"/>
            </a:endParaRPr>
          </a:p>
        </p:txBody>
      </p:sp>
      <p:grpSp>
        <p:nvGrpSpPr>
          <p:cNvPr id="1439" name="Google Shape;1439;p44"/>
          <p:cNvGrpSpPr/>
          <p:nvPr/>
        </p:nvGrpSpPr>
        <p:grpSpPr>
          <a:xfrm rot="1906017">
            <a:off x="7495616" y="2917127"/>
            <a:ext cx="1692025" cy="2007254"/>
            <a:chOff x="7069011" y="288527"/>
            <a:chExt cx="1600705" cy="1898921"/>
          </a:xfrm>
        </p:grpSpPr>
        <p:grpSp>
          <p:nvGrpSpPr>
            <p:cNvPr id="1440" name="Google Shape;1440;p44"/>
            <p:cNvGrpSpPr/>
            <p:nvPr/>
          </p:nvGrpSpPr>
          <p:grpSpPr>
            <a:xfrm rot="-5400000">
              <a:off x="7098612" y="258925"/>
              <a:ext cx="1241972" cy="1301175"/>
              <a:chOff x="649743" y="199799"/>
              <a:chExt cx="1100649" cy="1153115"/>
            </a:xfrm>
          </p:grpSpPr>
          <p:grpSp>
            <p:nvGrpSpPr>
              <p:cNvPr id="1441" name="Google Shape;1441;p44"/>
              <p:cNvGrpSpPr/>
              <p:nvPr/>
            </p:nvGrpSpPr>
            <p:grpSpPr>
              <a:xfrm rot="8300102">
                <a:off x="714386" y="799798"/>
                <a:ext cx="576485" cy="413842"/>
                <a:chOff x="6287275" y="3211700"/>
                <a:chExt cx="543900" cy="390450"/>
              </a:xfrm>
            </p:grpSpPr>
            <p:sp>
              <p:nvSpPr>
                <p:cNvPr id="1442" name="Google Shape;1442;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4"/>
              <p:cNvGrpSpPr/>
              <p:nvPr/>
            </p:nvGrpSpPr>
            <p:grpSpPr>
              <a:xfrm rot="8300102">
                <a:off x="1109263" y="339073"/>
                <a:ext cx="576485" cy="413842"/>
                <a:chOff x="6287275" y="3211700"/>
                <a:chExt cx="543900" cy="390450"/>
              </a:xfrm>
            </p:grpSpPr>
            <p:sp>
              <p:nvSpPr>
                <p:cNvPr id="1447" name="Google Shape;1447;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1" name="Google Shape;1451;p44"/>
            <p:cNvGrpSpPr/>
            <p:nvPr/>
          </p:nvGrpSpPr>
          <p:grpSpPr>
            <a:xfrm rot="3784502">
              <a:off x="7988974" y="1558208"/>
              <a:ext cx="650532" cy="466998"/>
              <a:chOff x="6287275" y="3211700"/>
              <a:chExt cx="543900" cy="390450"/>
            </a:xfrm>
          </p:grpSpPr>
          <p:sp>
            <p:nvSpPr>
              <p:cNvPr id="1452" name="Google Shape;1452;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6" name="Google Shape;1456;p44"/>
          <p:cNvGrpSpPr/>
          <p:nvPr/>
        </p:nvGrpSpPr>
        <p:grpSpPr>
          <a:xfrm rot="7063489">
            <a:off x="1385495" y="157051"/>
            <a:ext cx="2179970" cy="2235763"/>
            <a:chOff x="-2493544" y="-197801"/>
            <a:chExt cx="4110976" cy="4216190"/>
          </a:xfrm>
        </p:grpSpPr>
        <p:sp>
          <p:nvSpPr>
            <p:cNvPr id="1457" name="Google Shape;1457;p44"/>
            <p:cNvSpPr/>
            <p:nvPr/>
          </p:nvSpPr>
          <p:spPr>
            <a:xfrm rot="2825192">
              <a:off x="-102587" y="2132113"/>
              <a:ext cx="1525986" cy="298030"/>
            </a:xfrm>
            <a:custGeom>
              <a:rect b="b" l="l" r="r" t="t"/>
              <a:pathLst>
                <a:path extrusionOk="0" h="3202" w="16395">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44"/>
            <p:cNvGrpSpPr/>
            <p:nvPr/>
          </p:nvGrpSpPr>
          <p:grpSpPr>
            <a:xfrm>
              <a:off x="-2346268" y="-95452"/>
              <a:ext cx="3816453" cy="3322206"/>
              <a:chOff x="-2346268" y="-95452"/>
              <a:chExt cx="3816453" cy="3322206"/>
            </a:xfrm>
          </p:grpSpPr>
          <p:sp>
            <p:nvSpPr>
              <p:cNvPr id="1459" name="Google Shape;1459;p44"/>
              <p:cNvSpPr/>
              <p:nvPr/>
            </p:nvSpPr>
            <p:spPr>
              <a:xfrm rot="2825192">
                <a:off x="-1967376" y="276343"/>
                <a:ext cx="1809683" cy="1823179"/>
              </a:xfrm>
              <a:custGeom>
                <a:rect b="b" l="l" r="r" t="t"/>
                <a:pathLst>
                  <a:path extrusionOk="0" h="19588" w="19443">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rot="2825192">
                <a:off x="-332023" y="1970889"/>
                <a:ext cx="1843190" cy="691185"/>
              </a:xfrm>
              <a:custGeom>
                <a:rect b="b" l="l" r="r" t="t"/>
                <a:pathLst>
                  <a:path extrusionOk="0" h="7426" w="19803">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44"/>
            <p:cNvSpPr/>
            <p:nvPr/>
          </p:nvSpPr>
          <p:spPr>
            <a:xfrm rot="2825192">
              <a:off x="-2421931" y="948118"/>
              <a:ext cx="3967750" cy="1924353"/>
            </a:xfrm>
            <a:custGeom>
              <a:rect b="b" l="l" r="r" t="t"/>
              <a:pathLst>
                <a:path extrusionOk="0" h="20675" w="42629">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rot="2825192">
              <a:off x="-1037207" y="831926"/>
              <a:ext cx="862073" cy="656095"/>
            </a:xfrm>
            <a:custGeom>
              <a:rect b="b" l="l" r="r" t="t"/>
              <a:pathLst>
                <a:path extrusionOk="0" h="7049" w="9262">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grpSp>
        <p:nvGrpSpPr>
          <p:cNvPr id="1467" name="Google Shape;1467;p45"/>
          <p:cNvGrpSpPr/>
          <p:nvPr/>
        </p:nvGrpSpPr>
        <p:grpSpPr>
          <a:xfrm rot="-1931554">
            <a:off x="212102" y="-611640"/>
            <a:ext cx="2608006" cy="3196830"/>
            <a:chOff x="-626925" y="3029338"/>
            <a:chExt cx="546450" cy="669825"/>
          </a:xfrm>
        </p:grpSpPr>
        <p:sp>
          <p:nvSpPr>
            <p:cNvPr id="1468" name="Google Shape;1468;p4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45"/>
          <p:cNvGrpSpPr/>
          <p:nvPr/>
        </p:nvGrpSpPr>
        <p:grpSpPr>
          <a:xfrm rot="1906017">
            <a:off x="6973466" y="2892727"/>
            <a:ext cx="1692025" cy="2007254"/>
            <a:chOff x="7069011" y="288527"/>
            <a:chExt cx="1600705" cy="1898921"/>
          </a:xfrm>
        </p:grpSpPr>
        <p:grpSp>
          <p:nvGrpSpPr>
            <p:cNvPr id="1520" name="Google Shape;1520;p45"/>
            <p:cNvGrpSpPr/>
            <p:nvPr/>
          </p:nvGrpSpPr>
          <p:grpSpPr>
            <a:xfrm rot="-5400000">
              <a:off x="7098612" y="258925"/>
              <a:ext cx="1241972" cy="1301175"/>
              <a:chOff x="649743" y="199799"/>
              <a:chExt cx="1100649" cy="1153115"/>
            </a:xfrm>
          </p:grpSpPr>
          <p:grpSp>
            <p:nvGrpSpPr>
              <p:cNvPr id="1521" name="Google Shape;1521;p45"/>
              <p:cNvGrpSpPr/>
              <p:nvPr/>
            </p:nvGrpSpPr>
            <p:grpSpPr>
              <a:xfrm rot="8300102">
                <a:off x="714386" y="799798"/>
                <a:ext cx="576485" cy="413842"/>
                <a:chOff x="6287275" y="3211700"/>
                <a:chExt cx="543900" cy="390450"/>
              </a:xfrm>
            </p:grpSpPr>
            <p:sp>
              <p:nvSpPr>
                <p:cNvPr id="1522" name="Google Shape;1522;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45"/>
              <p:cNvGrpSpPr/>
              <p:nvPr/>
            </p:nvGrpSpPr>
            <p:grpSpPr>
              <a:xfrm rot="8300102">
                <a:off x="1109263" y="339073"/>
                <a:ext cx="576485" cy="413842"/>
                <a:chOff x="6287275" y="3211700"/>
                <a:chExt cx="543900" cy="390450"/>
              </a:xfrm>
            </p:grpSpPr>
            <p:sp>
              <p:nvSpPr>
                <p:cNvPr id="1527" name="Google Shape;1527;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1" name="Google Shape;1531;p45"/>
            <p:cNvGrpSpPr/>
            <p:nvPr/>
          </p:nvGrpSpPr>
          <p:grpSpPr>
            <a:xfrm rot="3784502">
              <a:off x="7988974" y="1558208"/>
              <a:ext cx="650532" cy="466998"/>
              <a:chOff x="6287275" y="3211700"/>
              <a:chExt cx="543900" cy="390450"/>
            </a:xfrm>
          </p:grpSpPr>
          <p:sp>
            <p:nvSpPr>
              <p:cNvPr id="1532" name="Google Shape;1532;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36" name="Google Shape;1536;p45"/>
          <p:cNvPicPr preferRelativeResize="0"/>
          <p:nvPr/>
        </p:nvPicPr>
        <p:blipFill>
          <a:blip r:embed="rId3">
            <a:alphaModFix/>
          </a:blip>
          <a:stretch>
            <a:fillRect/>
          </a:stretch>
        </p:blipFill>
        <p:spPr>
          <a:xfrm>
            <a:off x="4273988" y="529725"/>
            <a:ext cx="3572875" cy="15095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537" name="Google Shape;1537;p45"/>
          <p:cNvPicPr preferRelativeResize="0"/>
          <p:nvPr/>
        </p:nvPicPr>
        <p:blipFill>
          <a:blip r:embed="rId4">
            <a:alphaModFix/>
          </a:blip>
          <a:stretch>
            <a:fillRect/>
          </a:stretch>
        </p:blipFill>
        <p:spPr>
          <a:xfrm>
            <a:off x="904700" y="2884625"/>
            <a:ext cx="6290301" cy="17644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538" name="Google Shape;1538;p45"/>
          <p:cNvSpPr/>
          <p:nvPr/>
        </p:nvSpPr>
        <p:spPr>
          <a:xfrm rot="2046508">
            <a:off x="3782091" y="2154760"/>
            <a:ext cx="535522" cy="68246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539" name="Google Shape;1539;p45"/>
          <p:cNvSpPr txBox="1"/>
          <p:nvPr/>
        </p:nvSpPr>
        <p:spPr>
          <a:xfrm>
            <a:off x="868625" y="950812"/>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USING LAMBDA AND CLOUDWATCH</a:t>
            </a:r>
            <a:endParaRPr sz="1900">
              <a:solidFill>
                <a:schemeClr val="lt2"/>
              </a:solidFill>
              <a:latin typeface="Alfa Slab One"/>
              <a:ea typeface="Alfa Slab One"/>
              <a:cs typeface="Alfa Slab One"/>
              <a:sym typeface="Alfa Slab One"/>
            </a:endParaRPr>
          </a:p>
        </p:txBody>
      </p:sp>
      <p:sp>
        <p:nvSpPr>
          <p:cNvPr id="1540" name="Google Shape;1540;p45"/>
          <p:cNvSpPr txBox="1"/>
          <p:nvPr/>
        </p:nvSpPr>
        <p:spPr>
          <a:xfrm>
            <a:off x="4968950" y="2108737"/>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TO UPLOAD DATA TO S3 BUCKET</a:t>
            </a:r>
            <a:endParaRPr sz="1900">
              <a:solidFill>
                <a:schemeClr val="lt2"/>
              </a:solidFill>
              <a:latin typeface="Alfa Slab One"/>
              <a:ea typeface="Alfa Slab One"/>
              <a:cs typeface="Alfa Slab One"/>
              <a:sym typeface="Alfa Slab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46"/>
          <p:cNvSpPr/>
          <p:nvPr/>
        </p:nvSpPr>
        <p:spPr>
          <a:xfrm>
            <a:off x="1637425" y="1795650"/>
            <a:ext cx="1404275" cy="1552200"/>
          </a:xfrm>
          <a:custGeom>
            <a:rect b="b" l="l" r="r" t="t"/>
            <a:pathLst>
              <a:path extrusionOk="0" h="62088" w="56171">
                <a:moveTo>
                  <a:pt x="55848" y="62088"/>
                </a:moveTo>
                <a:lnTo>
                  <a:pt x="56171" y="688"/>
                </a:lnTo>
                <a:lnTo>
                  <a:pt x="23582" y="0"/>
                </a:lnTo>
                <a:lnTo>
                  <a:pt x="0" y="462"/>
                </a:lnTo>
                <a:lnTo>
                  <a:pt x="1361" y="61373"/>
                </a:lnTo>
                <a:lnTo>
                  <a:pt x="31090" y="60315"/>
                </a:lnTo>
                <a:close/>
              </a:path>
            </a:pathLst>
          </a:custGeom>
          <a:solidFill>
            <a:schemeClr val="dk2"/>
          </a:solidFill>
          <a:ln cap="flat" cmpd="sng" w="9525">
            <a:solidFill>
              <a:schemeClr val="dk2"/>
            </a:solidFill>
            <a:prstDash val="solid"/>
            <a:round/>
            <a:headEnd len="med" w="med" type="none"/>
            <a:tailEnd len="med" w="med" type="none"/>
          </a:ln>
        </p:spPr>
      </p:sp>
      <p:sp>
        <p:nvSpPr>
          <p:cNvPr id="1546" name="Google Shape;1546;p46"/>
          <p:cNvSpPr txBox="1"/>
          <p:nvPr>
            <p:ph type="title"/>
          </p:nvPr>
        </p:nvSpPr>
        <p:spPr>
          <a:xfrm>
            <a:off x="2982400" y="1773153"/>
            <a:ext cx="3840600" cy="15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Setting up AWS Glue</a:t>
            </a:r>
            <a:endParaRPr/>
          </a:p>
        </p:txBody>
      </p:sp>
      <p:sp>
        <p:nvSpPr>
          <p:cNvPr id="1547" name="Google Shape;1547;p46"/>
          <p:cNvSpPr txBox="1"/>
          <p:nvPr>
            <p:ph idx="2" type="title"/>
          </p:nvPr>
        </p:nvSpPr>
        <p:spPr>
          <a:xfrm>
            <a:off x="1691200" y="1911828"/>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48" name="Google Shape;1548;p46"/>
          <p:cNvSpPr txBox="1"/>
          <p:nvPr>
            <p:ph idx="1" type="subTitle"/>
          </p:nvPr>
        </p:nvSpPr>
        <p:spPr>
          <a:xfrm>
            <a:off x="3041700" y="3347853"/>
            <a:ext cx="3840600" cy="5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Bebas Neue"/>
                <a:ea typeface="Bebas Neue"/>
                <a:cs typeface="Bebas Neue"/>
                <a:sym typeface="Bebas Neue"/>
              </a:rPr>
              <a:t>For Cataloging Data and ETL Jobs</a:t>
            </a:r>
            <a:endParaRPr sz="2400">
              <a:latin typeface="Bebas Neue"/>
              <a:ea typeface="Bebas Neue"/>
              <a:cs typeface="Bebas Neue"/>
              <a:sym typeface="Bebas Neue"/>
            </a:endParaRPr>
          </a:p>
        </p:txBody>
      </p:sp>
      <p:grpSp>
        <p:nvGrpSpPr>
          <p:cNvPr id="1549" name="Google Shape;1549;p46"/>
          <p:cNvGrpSpPr/>
          <p:nvPr/>
        </p:nvGrpSpPr>
        <p:grpSpPr>
          <a:xfrm rot="-8486371">
            <a:off x="417296" y="365747"/>
            <a:ext cx="1600602" cy="1898799"/>
            <a:chOff x="7069011" y="288527"/>
            <a:chExt cx="1600705" cy="1898921"/>
          </a:xfrm>
        </p:grpSpPr>
        <p:grpSp>
          <p:nvGrpSpPr>
            <p:cNvPr id="1550" name="Google Shape;1550;p46"/>
            <p:cNvGrpSpPr/>
            <p:nvPr/>
          </p:nvGrpSpPr>
          <p:grpSpPr>
            <a:xfrm rot="-5400000">
              <a:off x="7098612" y="258925"/>
              <a:ext cx="1241972" cy="1301175"/>
              <a:chOff x="649743" y="199799"/>
              <a:chExt cx="1100649" cy="1153115"/>
            </a:xfrm>
          </p:grpSpPr>
          <p:grpSp>
            <p:nvGrpSpPr>
              <p:cNvPr id="1551" name="Google Shape;1551;p46"/>
              <p:cNvGrpSpPr/>
              <p:nvPr/>
            </p:nvGrpSpPr>
            <p:grpSpPr>
              <a:xfrm rot="8300102">
                <a:off x="714386" y="799798"/>
                <a:ext cx="576485" cy="413842"/>
                <a:chOff x="6287275" y="3211700"/>
                <a:chExt cx="543900" cy="390450"/>
              </a:xfrm>
            </p:grpSpPr>
            <p:sp>
              <p:nvSpPr>
                <p:cNvPr id="1552" name="Google Shape;1552;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46"/>
              <p:cNvGrpSpPr/>
              <p:nvPr/>
            </p:nvGrpSpPr>
            <p:grpSpPr>
              <a:xfrm rot="8300102">
                <a:off x="1109263" y="339073"/>
                <a:ext cx="576485" cy="413842"/>
                <a:chOff x="6287275" y="3211700"/>
                <a:chExt cx="543900" cy="390450"/>
              </a:xfrm>
            </p:grpSpPr>
            <p:sp>
              <p:nvSpPr>
                <p:cNvPr id="1557" name="Google Shape;1557;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1" name="Google Shape;1561;p46"/>
            <p:cNvGrpSpPr/>
            <p:nvPr/>
          </p:nvGrpSpPr>
          <p:grpSpPr>
            <a:xfrm rot="3784502">
              <a:off x="7988974" y="1558208"/>
              <a:ext cx="650532" cy="466998"/>
              <a:chOff x="6287275" y="3211700"/>
              <a:chExt cx="543900" cy="390450"/>
            </a:xfrm>
          </p:grpSpPr>
          <p:sp>
            <p:nvSpPr>
              <p:cNvPr id="1562" name="Google Shape;1562;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6" name="Google Shape;1566;p46"/>
          <p:cNvGrpSpPr/>
          <p:nvPr/>
        </p:nvGrpSpPr>
        <p:grpSpPr>
          <a:xfrm>
            <a:off x="5949052" y="3617206"/>
            <a:ext cx="3382203" cy="1658165"/>
            <a:chOff x="5949052" y="3617206"/>
            <a:chExt cx="3382203" cy="1658165"/>
          </a:xfrm>
        </p:grpSpPr>
        <p:sp>
          <p:nvSpPr>
            <p:cNvPr id="1567" name="Google Shape;1567;p46"/>
            <p:cNvSpPr/>
            <p:nvPr/>
          </p:nvSpPr>
          <p:spPr>
            <a:xfrm>
              <a:off x="8135300" y="4102425"/>
              <a:ext cx="1081100" cy="728650"/>
            </a:xfrm>
            <a:custGeom>
              <a:rect b="b" l="l" r="r" t="t"/>
              <a:pathLst>
                <a:path extrusionOk="0" h="29146" w="43244">
                  <a:moveTo>
                    <a:pt x="0" y="4953"/>
                  </a:moveTo>
                  <a:lnTo>
                    <a:pt x="43244" y="0"/>
                  </a:lnTo>
                  <a:lnTo>
                    <a:pt x="38862" y="24574"/>
                  </a:lnTo>
                  <a:lnTo>
                    <a:pt x="1524" y="29146"/>
                  </a:lnTo>
                  <a:close/>
                </a:path>
              </a:pathLst>
            </a:custGeom>
            <a:solidFill>
              <a:schemeClr val="lt1"/>
            </a:solidFill>
            <a:ln>
              <a:noFill/>
            </a:ln>
          </p:spPr>
        </p:sp>
        <p:grpSp>
          <p:nvGrpSpPr>
            <p:cNvPr id="1568" name="Google Shape;1568;p46"/>
            <p:cNvGrpSpPr/>
            <p:nvPr/>
          </p:nvGrpSpPr>
          <p:grpSpPr>
            <a:xfrm>
              <a:off x="5949052" y="3617206"/>
              <a:ext cx="3382203" cy="1658165"/>
              <a:chOff x="4459698" y="2321103"/>
              <a:chExt cx="3774780" cy="1850630"/>
            </a:xfrm>
          </p:grpSpPr>
          <p:sp>
            <p:nvSpPr>
              <p:cNvPr id="1569" name="Google Shape;1569;p46"/>
              <p:cNvSpPr/>
              <p:nvPr/>
            </p:nvSpPr>
            <p:spPr>
              <a:xfrm>
                <a:off x="6533625" y="2337425"/>
                <a:ext cx="1018750" cy="114300"/>
              </a:xfrm>
              <a:custGeom>
                <a:rect b="b" l="l" r="r" t="t"/>
                <a:pathLst>
                  <a:path extrusionOk="0" h="4572" w="40750">
                    <a:moveTo>
                      <a:pt x="2078" y="0"/>
                    </a:moveTo>
                    <a:lnTo>
                      <a:pt x="39607" y="381"/>
                    </a:lnTo>
                    <a:lnTo>
                      <a:pt x="40750" y="4572"/>
                    </a:lnTo>
                    <a:lnTo>
                      <a:pt x="0" y="4454"/>
                    </a:lnTo>
                    <a:close/>
                  </a:path>
                </a:pathLst>
              </a:custGeom>
              <a:solidFill>
                <a:schemeClr val="dk2"/>
              </a:solidFill>
              <a:ln>
                <a:noFill/>
              </a:ln>
            </p:spPr>
          </p:sp>
          <p:grpSp>
            <p:nvGrpSpPr>
              <p:cNvPr id="1570" name="Google Shape;1570;p46"/>
              <p:cNvGrpSpPr/>
              <p:nvPr/>
            </p:nvGrpSpPr>
            <p:grpSpPr>
              <a:xfrm>
                <a:off x="4459698" y="2321103"/>
                <a:ext cx="3774780" cy="1850630"/>
                <a:chOff x="6003525" y="1603950"/>
                <a:chExt cx="1248150" cy="611900"/>
              </a:xfrm>
            </p:grpSpPr>
            <p:sp>
              <p:nvSpPr>
                <p:cNvPr id="1571" name="Google Shape;1571;p46"/>
                <p:cNvSpPr/>
                <p:nvPr/>
              </p:nvSpPr>
              <p:spPr>
                <a:xfrm>
                  <a:off x="7032025" y="1727575"/>
                  <a:ext cx="106225" cy="10825"/>
                </a:xfrm>
                <a:custGeom>
                  <a:rect b="b" l="l" r="r" t="t"/>
                  <a:pathLst>
                    <a:path extrusionOk="0" h="433" w="4249">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6"/>
                <p:cNvSpPr/>
                <p:nvPr/>
              </p:nvSpPr>
              <p:spPr>
                <a:xfrm>
                  <a:off x="7039225" y="1747375"/>
                  <a:ext cx="113450" cy="11425"/>
                </a:xfrm>
                <a:custGeom>
                  <a:rect b="b" l="l" r="r" t="t"/>
                  <a:pathLst>
                    <a:path extrusionOk="0" h="457" w="4538">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7045825" y="1765375"/>
                  <a:ext cx="121250" cy="14425"/>
                </a:xfrm>
                <a:custGeom>
                  <a:rect b="b" l="l" r="r" t="t"/>
                  <a:pathLst>
                    <a:path extrusionOk="0" h="577" w="4850">
                      <a:moveTo>
                        <a:pt x="4849" y="1"/>
                      </a:moveTo>
                      <a:cubicBezTo>
                        <a:pt x="3625" y="49"/>
                        <a:pt x="1825" y="121"/>
                        <a:pt x="1" y="193"/>
                      </a:cubicBezTo>
                      <a:lnTo>
                        <a:pt x="121" y="577"/>
                      </a:lnTo>
                      <a:lnTo>
                        <a:pt x="48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7039225" y="1850575"/>
                  <a:ext cx="16225" cy="36650"/>
                </a:xfrm>
                <a:custGeom>
                  <a:rect b="b" l="l" r="r" t="t"/>
                  <a:pathLst>
                    <a:path extrusionOk="0" h="1466" w="649">
                      <a:moveTo>
                        <a:pt x="625" y="1"/>
                      </a:moveTo>
                      <a:lnTo>
                        <a:pt x="1" y="97"/>
                      </a:lnTo>
                      <a:lnTo>
                        <a:pt x="25" y="1465"/>
                      </a:lnTo>
                      <a:lnTo>
                        <a:pt x="649" y="1369"/>
                      </a:lnTo>
                      <a:lnTo>
                        <a:pt x="6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6"/>
                <p:cNvSpPr/>
                <p:nvPr/>
              </p:nvSpPr>
              <p:spPr>
                <a:xfrm>
                  <a:off x="7099225" y="1678375"/>
                  <a:ext cx="87050" cy="106225"/>
                </a:xfrm>
                <a:custGeom>
                  <a:rect b="b" l="l" r="r" t="t"/>
                  <a:pathLst>
                    <a:path extrusionOk="0" h="4249" w="3482">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6"/>
                <p:cNvSpPr/>
                <p:nvPr/>
              </p:nvSpPr>
              <p:spPr>
                <a:xfrm>
                  <a:off x="7123825" y="1834975"/>
                  <a:ext cx="45050" cy="40225"/>
                </a:xfrm>
                <a:custGeom>
                  <a:rect b="b" l="l" r="r" t="t"/>
                  <a:pathLst>
                    <a:path extrusionOk="0" h="1609" w="1802">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7024225" y="1705975"/>
                  <a:ext cx="100225" cy="11425"/>
                </a:xfrm>
                <a:custGeom>
                  <a:rect b="b" l="l" r="r" t="t"/>
                  <a:pathLst>
                    <a:path extrusionOk="0" h="457" w="4009">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7051825" y="1785775"/>
                  <a:ext cx="85825" cy="9025"/>
                </a:xfrm>
                <a:custGeom>
                  <a:rect b="b" l="l" r="r" t="t"/>
                  <a:pathLst>
                    <a:path extrusionOk="0" h="361" w="3433">
                      <a:moveTo>
                        <a:pt x="3433" y="1"/>
                      </a:moveTo>
                      <a:lnTo>
                        <a:pt x="1" y="193"/>
                      </a:lnTo>
                      <a:lnTo>
                        <a:pt x="49" y="361"/>
                      </a:lnTo>
                      <a:lnTo>
                        <a:pt x="3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6"/>
                <p:cNvSpPr/>
                <p:nvPr/>
              </p:nvSpPr>
              <p:spPr>
                <a:xfrm>
                  <a:off x="6946825" y="1771375"/>
                  <a:ext cx="73225" cy="19825"/>
                </a:xfrm>
                <a:custGeom>
                  <a:rect b="b" l="l" r="r" t="t"/>
                  <a:pathLst>
                    <a:path extrusionOk="0" h="793" w="2929">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6"/>
                <p:cNvSpPr/>
                <p:nvPr/>
              </p:nvSpPr>
              <p:spPr>
                <a:xfrm>
                  <a:off x="7010250" y="1828950"/>
                  <a:ext cx="44600" cy="15675"/>
                </a:xfrm>
                <a:custGeom>
                  <a:rect b="b" l="l" r="r" t="t"/>
                  <a:pathLst>
                    <a:path extrusionOk="0" h="627" w="1784">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7166800" y="1812475"/>
                  <a:ext cx="33275" cy="14150"/>
                </a:xfrm>
                <a:custGeom>
                  <a:rect b="b" l="l" r="r" t="t"/>
                  <a:pathLst>
                    <a:path extrusionOk="0" h="566" w="1331">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6"/>
                <p:cNvSpPr/>
                <p:nvPr/>
              </p:nvSpPr>
              <p:spPr>
                <a:xfrm>
                  <a:off x="6871800" y="1871875"/>
                  <a:ext cx="49250" cy="39350"/>
                </a:xfrm>
                <a:custGeom>
                  <a:rect b="b" l="l" r="r" t="t"/>
                  <a:pathLst>
                    <a:path extrusionOk="0" h="1574" w="197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6"/>
                <p:cNvSpPr/>
                <p:nvPr/>
              </p:nvSpPr>
              <p:spPr>
                <a:xfrm>
                  <a:off x="7065025" y="1844425"/>
                  <a:ext cx="49825" cy="38225"/>
                </a:xfrm>
                <a:custGeom>
                  <a:rect b="b" l="l" r="r" t="t"/>
                  <a:pathLst>
                    <a:path extrusionOk="0" h="1529" w="1993">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7014625" y="1684375"/>
                  <a:ext cx="96025" cy="12025"/>
                </a:xfrm>
                <a:custGeom>
                  <a:rect b="b" l="l" r="r" t="t"/>
                  <a:pathLst>
                    <a:path extrusionOk="0" h="481" w="3841">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6874800" y="1669975"/>
                  <a:ext cx="142850" cy="100225"/>
                </a:xfrm>
                <a:custGeom>
                  <a:rect b="b" l="l" r="r" t="t"/>
                  <a:pathLst>
                    <a:path extrusionOk="0" h="4009" w="5714">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7006225" y="1670475"/>
                  <a:ext cx="52225" cy="3725"/>
                </a:xfrm>
                <a:custGeom>
                  <a:rect b="b" l="l" r="r" t="t"/>
                  <a:pathLst>
                    <a:path extrusionOk="0" h="149" w="2089">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6990025" y="1857775"/>
                  <a:ext cx="42025" cy="36650"/>
                </a:xfrm>
                <a:custGeom>
                  <a:rect b="b" l="l" r="r" t="t"/>
                  <a:pathLst>
                    <a:path extrusionOk="0" h="1466" w="1681">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p:nvPr/>
              </p:nvSpPr>
              <p:spPr>
                <a:xfrm>
                  <a:off x="7027825" y="1648975"/>
                  <a:ext cx="223850" cy="167425"/>
                </a:xfrm>
                <a:custGeom>
                  <a:rect b="b" l="l" r="r" t="t"/>
                  <a:pathLst>
                    <a:path extrusionOk="0" h="6697" w="8954">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6"/>
                <p:cNvSpPr/>
                <p:nvPr/>
              </p:nvSpPr>
              <p:spPr>
                <a:xfrm>
                  <a:off x="6268750" y="1829575"/>
                  <a:ext cx="3625" cy="1225"/>
                </a:xfrm>
                <a:custGeom>
                  <a:rect b="b" l="l" r="r" t="t"/>
                  <a:pathLst>
                    <a:path extrusionOk="0" h="49" w="145">
                      <a:moveTo>
                        <a:pt x="144" y="1"/>
                      </a:moveTo>
                      <a:lnTo>
                        <a:pt x="0" y="49"/>
                      </a:lnTo>
                      <a:lnTo>
                        <a:pt x="144" y="49"/>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6"/>
                <p:cNvSpPr/>
                <p:nvPr/>
              </p:nvSpPr>
              <p:spPr>
                <a:xfrm>
                  <a:off x="6152925" y="1920200"/>
                  <a:ext cx="160250" cy="21625"/>
                </a:xfrm>
                <a:custGeom>
                  <a:rect b="b" l="l" r="r" t="t"/>
                  <a:pathLst>
                    <a:path extrusionOk="0" h="865" w="641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6154125" y="1908200"/>
                  <a:ext cx="165650" cy="21625"/>
                </a:xfrm>
                <a:custGeom>
                  <a:rect b="b" l="l" r="r" t="t"/>
                  <a:pathLst>
                    <a:path extrusionOk="0" h="865" w="6626">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6152325" y="1932800"/>
                  <a:ext cx="154850" cy="21025"/>
                </a:xfrm>
                <a:custGeom>
                  <a:rect b="b" l="l" r="r" t="t"/>
                  <a:pathLst>
                    <a:path extrusionOk="0" h="841" w="6194">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6674400" y="2043800"/>
                  <a:ext cx="33625" cy="40850"/>
                </a:xfrm>
                <a:custGeom>
                  <a:rect b="b" l="l" r="r" t="t"/>
                  <a:pathLst>
                    <a:path extrusionOk="0" h="1634" w="1345">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6"/>
                <p:cNvSpPr/>
                <p:nvPr/>
              </p:nvSpPr>
              <p:spPr>
                <a:xfrm>
                  <a:off x="6150525" y="1944800"/>
                  <a:ext cx="149450" cy="21025"/>
                </a:xfrm>
                <a:custGeom>
                  <a:rect b="b" l="l" r="r" t="t"/>
                  <a:pathLst>
                    <a:path extrusionOk="0" h="841" w="5978">
                      <a:moveTo>
                        <a:pt x="25" y="0"/>
                      </a:moveTo>
                      <a:lnTo>
                        <a:pt x="1" y="216"/>
                      </a:lnTo>
                      <a:lnTo>
                        <a:pt x="5953" y="840"/>
                      </a:lnTo>
                      <a:lnTo>
                        <a:pt x="5977" y="600"/>
                      </a:lnTo>
                      <a:lnTo>
                        <a:pt x="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6"/>
                <p:cNvSpPr/>
                <p:nvPr/>
              </p:nvSpPr>
              <p:spPr>
                <a:xfrm>
                  <a:off x="6154725" y="1896200"/>
                  <a:ext cx="171650" cy="21625"/>
                </a:xfrm>
                <a:custGeom>
                  <a:rect b="b" l="l" r="r" t="t"/>
                  <a:pathLst>
                    <a:path extrusionOk="0" h="865" w="6866">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6927025" y="1862950"/>
                  <a:ext cx="53425" cy="38700"/>
                </a:xfrm>
                <a:custGeom>
                  <a:rect b="b" l="l" r="r" t="t"/>
                  <a:pathLst>
                    <a:path extrusionOk="0" h="1548" w="2137">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6"/>
                <p:cNvSpPr/>
                <p:nvPr/>
              </p:nvSpPr>
              <p:spPr>
                <a:xfrm>
                  <a:off x="6846600" y="1613200"/>
                  <a:ext cx="167450" cy="36400"/>
                </a:xfrm>
                <a:custGeom>
                  <a:rect b="b" l="l" r="r" t="t"/>
                  <a:pathLst>
                    <a:path extrusionOk="0" h="1456" w="6698">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6"/>
                <p:cNvSpPr/>
                <p:nvPr/>
              </p:nvSpPr>
              <p:spPr>
                <a:xfrm>
                  <a:off x="6958225" y="1603950"/>
                  <a:ext cx="59425" cy="19825"/>
                </a:xfrm>
                <a:custGeom>
                  <a:rect b="b" l="l" r="r" t="t"/>
                  <a:pathLst>
                    <a:path extrusionOk="0" h="793" w="2377">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6798000" y="1613550"/>
                  <a:ext cx="49825" cy="30025"/>
                </a:xfrm>
                <a:custGeom>
                  <a:rect b="b" l="l" r="r" t="t"/>
                  <a:pathLst>
                    <a:path extrusionOk="0" h="1201" w="1993">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6"/>
                <p:cNvSpPr/>
                <p:nvPr/>
              </p:nvSpPr>
              <p:spPr>
                <a:xfrm>
                  <a:off x="6698400" y="1614750"/>
                  <a:ext cx="103825" cy="31250"/>
                </a:xfrm>
                <a:custGeom>
                  <a:rect b="b" l="l" r="r" t="t"/>
                  <a:pathLst>
                    <a:path extrusionOk="0" h="1250" w="4153">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6"/>
                <p:cNvSpPr/>
                <p:nvPr/>
              </p:nvSpPr>
              <p:spPr>
                <a:xfrm>
                  <a:off x="6697800" y="1646200"/>
                  <a:ext cx="316250" cy="13600"/>
                </a:xfrm>
                <a:custGeom>
                  <a:rect b="b" l="l" r="r" t="t"/>
                  <a:pathLst>
                    <a:path extrusionOk="0" h="544" w="1265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6"/>
                <p:cNvSpPr/>
                <p:nvPr/>
              </p:nvSpPr>
              <p:spPr>
                <a:xfrm>
                  <a:off x="6700800" y="1606950"/>
                  <a:ext cx="49825" cy="4825"/>
                </a:xfrm>
                <a:custGeom>
                  <a:rect b="b" l="l" r="r" t="t"/>
                  <a:pathLst>
                    <a:path extrusionOk="0" h="193" w="1993">
                      <a:moveTo>
                        <a:pt x="0" y="1"/>
                      </a:moveTo>
                      <a:lnTo>
                        <a:pt x="0" y="193"/>
                      </a:lnTo>
                      <a:lnTo>
                        <a:pt x="1992" y="2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6003525" y="1652575"/>
                  <a:ext cx="1173150" cy="563275"/>
                </a:xfrm>
                <a:custGeom>
                  <a:rect b="b" l="l" r="r" t="t"/>
                  <a:pathLst>
                    <a:path extrusionOk="0" h="22531" w="46926">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grpSp>
        <p:nvGrpSpPr>
          <p:cNvPr id="1608" name="Google Shape;1608;p47"/>
          <p:cNvGrpSpPr/>
          <p:nvPr/>
        </p:nvGrpSpPr>
        <p:grpSpPr>
          <a:xfrm rot="-8486371">
            <a:off x="417296" y="365747"/>
            <a:ext cx="1600602" cy="1898799"/>
            <a:chOff x="7069011" y="288527"/>
            <a:chExt cx="1600705" cy="1898921"/>
          </a:xfrm>
        </p:grpSpPr>
        <p:grpSp>
          <p:nvGrpSpPr>
            <p:cNvPr id="1609" name="Google Shape;1609;p47"/>
            <p:cNvGrpSpPr/>
            <p:nvPr/>
          </p:nvGrpSpPr>
          <p:grpSpPr>
            <a:xfrm rot="-5400000">
              <a:off x="7098612" y="258925"/>
              <a:ext cx="1241972" cy="1301175"/>
              <a:chOff x="649743" y="199799"/>
              <a:chExt cx="1100649" cy="1153115"/>
            </a:xfrm>
          </p:grpSpPr>
          <p:grpSp>
            <p:nvGrpSpPr>
              <p:cNvPr id="1610" name="Google Shape;1610;p47"/>
              <p:cNvGrpSpPr/>
              <p:nvPr/>
            </p:nvGrpSpPr>
            <p:grpSpPr>
              <a:xfrm rot="8300102">
                <a:off x="714386" y="799798"/>
                <a:ext cx="576485" cy="413842"/>
                <a:chOff x="6287275" y="3211700"/>
                <a:chExt cx="543900" cy="390450"/>
              </a:xfrm>
            </p:grpSpPr>
            <p:sp>
              <p:nvSpPr>
                <p:cNvPr id="1611" name="Google Shape;1611;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47"/>
              <p:cNvGrpSpPr/>
              <p:nvPr/>
            </p:nvGrpSpPr>
            <p:grpSpPr>
              <a:xfrm rot="8300102">
                <a:off x="1109263" y="339073"/>
                <a:ext cx="576485" cy="413842"/>
                <a:chOff x="6287275" y="3211700"/>
                <a:chExt cx="543900" cy="390450"/>
              </a:xfrm>
            </p:grpSpPr>
            <p:sp>
              <p:nvSpPr>
                <p:cNvPr id="1616" name="Google Shape;1616;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0" name="Google Shape;1620;p47"/>
            <p:cNvGrpSpPr/>
            <p:nvPr/>
          </p:nvGrpSpPr>
          <p:grpSpPr>
            <a:xfrm rot="3784502">
              <a:off x="7988974" y="1558208"/>
              <a:ext cx="650532" cy="466998"/>
              <a:chOff x="6287275" y="3211700"/>
              <a:chExt cx="543900" cy="390450"/>
            </a:xfrm>
          </p:grpSpPr>
          <p:sp>
            <p:nvSpPr>
              <p:cNvPr id="1621" name="Google Shape;1621;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5" name="Google Shape;1625;p47"/>
          <p:cNvGrpSpPr/>
          <p:nvPr/>
        </p:nvGrpSpPr>
        <p:grpSpPr>
          <a:xfrm>
            <a:off x="5949052" y="3617206"/>
            <a:ext cx="3382203" cy="1658165"/>
            <a:chOff x="5949052" y="3617206"/>
            <a:chExt cx="3382203" cy="1658165"/>
          </a:xfrm>
        </p:grpSpPr>
        <p:sp>
          <p:nvSpPr>
            <p:cNvPr id="1626" name="Google Shape;1626;p47"/>
            <p:cNvSpPr/>
            <p:nvPr/>
          </p:nvSpPr>
          <p:spPr>
            <a:xfrm>
              <a:off x="8135300" y="4102425"/>
              <a:ext cx="1081100" cy="728650"/>
            </a:xfrm>
            <a:custGeom>
              <a:rect b="b" l="l" r="r" t="t"/>
              <a:pathLst>
                <a:path extrusionOk="0" h="29146" w="43244">
                  <a:moveTo>
                    <a:pt x="0" y="4953"/>
                  </a:moveTo>
                  <a:lnTo>
                    <a:pt x="43244" y="0"/>
                  </a:lnTo>
                  <a:lnTo>
                    <a:pt x="38862" y="24574"/>
                  </a:lnTo>
                  <a:lnTo>
                    <a:pt x="1524" y="29146"/>
                  </a:lnTo>
                  <a:close/>
                </a:path>
              </a:pathLst>
            </a:custGeom>
            <a:solidFill>
              <a:schemeClr val="lt1"/>
            </a:solidFill>
            <a:ln>
              <a:noFill/>
            </a:ln>
          </p:spPr>
        </p:sp>
        <p:grpSp>
          <p:nvGrpSpPr>
            <p:cNvPr id="1627" name="Google Shape;1627;p47"/>
            <p:cNvGrpSpPr/>
            <p:nvPr/>
          </p:nvGrpSpPr>
          <p:grpSpPr>
            <a:xfrm>
              <a:off x="5949052" y="3617206"/>
              <a:ext cx="3382203" cy="1658165"/>
              <a:chOff x="4459698" y="2321103"/>
              <a:chExt cx="3774780" cy="1850630"/>
            </a:xfrm>
          </p:grpSpPr>
          <p:sp>
            <p:nvSpPr>
              <p:cNvPr id="1628" name="Google Shape;1628;p47"/>
              <p:cNvSpPr/>
              <p:nvPr/>
            </p:nvSpPr>
            <p:spPr>
              <a:xfrm>
                <a:off x="6533625" y="2337425"/>
                <a:ext cx="1018750" cy="114300"/>
              </a:xfrm>
              <a:custGeom>
                <a:rect b="b" l="l" r="r" t="t"/>
                <a:pathLst>
                  <a:path extrusionOk="0" h="4572" w="40750">
                    <a:moveTo>
                      <a:pt x="2078" y="0"/>
                    </a:moveTo>
                    <a:lnTo>
                      <a:pt x="39607" y="381"/>
                    </a:lnTo>
                    <a:lnTo>
                      <a:pt x="40750" y="4572"/>
                    </a:lnTo>
                    <a:lnTo>
                      <a:pt x="0" y="4454"/>
                    </a:lnTo>
                    <a:close/>
                  </a:path>
                </a:pathLst>
              </a:custGeom>
              <a:solidFill>
                <a:schemeClr val="dk2"/>
              </a:solidFill>
              <a:ln>
                <a:noFill/>
              </a:ln>
            </p:spPr>
          </p:sp>
          <p:grpSp>
            <p:nvGrpSpPr>
              <p:cNvPr id="1629" name="Google Shape;1629;p47"/>
              <p:cNvGrpSpPr/>
              <p:nvPr/>
            </p:nvGrpSpPr>
            <p:grpSpPr>
              <a:xfrm>
                <a:off x="4459698" y="2321103"/>
                <a:ext cx="3774780" cy="1850630"/>
                <a:chOff x="6003525" y="1603950"/>
                <a:chExt cx="1248150" cy="611900"/>
              </a:xfrm>
            </p:grpSpPr>
            <p:sp>
              <p:nvSpPr>
                <p:cNvPr id="1630" name="Google Shape;1630;p47"/>
                <p:cNvSpPr/>
                <p:nvPr/>
              </p:nvSpPr>
              <p:spPr>
                <a:xfrm>
                  <a:off x="7032025" y="1727575"/>
                  <a:ext cx="106225" cy="10825"/>
                </a:xfrm>
                <a:custGeom>
                  <a:rect b="b" l="l" r="r" t="t"/>
                  <a:pathLst>
                    <a:path extrusionOk="0" h="433" w="4249">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7039225" y="1747375"/>
                  <a:ext cx="113450" cy="11425"/>
                </a:xfrm>
                <a:custGeom>
                  <a:rect b="b" l="l" r="r" t="t"/>
                  <a:pathLst>
                    <a:path extrusionOk="0" h="457" w="4538">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7045825" y="1765375"/>
                  <a:ext cx="121250" cy="14425"/>
                </a:xfrm>
                <a:custGeom>
                  <a:rect b="b" l="l" r="r" t="t"/>
                  <a:pathLst>
                    <a:path extrusionOk="0" h="577" w="4850">
                      <a:moveTo>
                        <a:pt x="4849" y="1"/>
                      </a:moveTo>
                      <a:cubicBezTo>
                        <a:pt x="3625" y="49"/>
                        <a:pt x="1825" y="121"/>
                        <a:pt x="1" y="193"/>
                      </a:cubicBezTo>
                      <a:lnTo>
                        <a:pt x="121" y="577"/>
                      </a:lnTo>
                      <a:lnTo>
                        <a:pt x="48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7039225" y="1850575"/>
                  <a:ext cx="16225" cy="36650"/>
                </a:xfrm>
                <a:custGeom>
                  <a:rect b="b" l="l" r="r" t="t"/>
                  <a:pathLst>
                    <a:path extrusionOk="0" h="1466" w="649">
                      <a:moveTo>
                        <a:pt x="625" y="1"/>
                      </a:moveTo>
                      <a:lnTo>
                        <a:pt x="1" y="97"/>
                      </a:lnTo>
                      <a:lnTo>
                        <a:pt x="25" y="1465"/>
                      </a:lnTo>
                      <a:lnTo>
                        <a:pt x="649" y="1369"/>
                      </a:lnTo>
                      <a:lnTo>
                        <a:pt x="6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7099225" y="1678375"/>
                  <a:ext cx="87050" cy="106225"/>
                </a:xfrm>
                <a:custGeom>
                  <a:rect b="b" l="l" r="r" t="t"/>
                  <a:pathLst>
                    <a:path extrusionOk="0" h="4249" w="3482">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7123825" y="1834975"/>
                  <a:ext cx="45050" cy="40225"/>
                </a:xfrm>
                <a:custGeom>
                  <a:rect b="b" l="l" r="r" t="t"/>
                  <a:pathLst>
                    <a:path extrusionOk="0" h="1609" w="1802">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7024225" y="1705975"/>
                  <a:ext cx="100225" cy="11425"/>
                </a:xfrm>
                <a:custGeom>
                  <a:rect b="b" l="l" r="r" t="t"/>
                  <a:pathLst>
                    <a:path extrusionOk="0" h="457" w="4009">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7051825" y="1785775"/>
                  <a:ext cx="85825" cy="9025"/>
                </a:xfrm>
                <a:custGeom>
                  <a:rect b="b" l="l" r="r" t="t"/>
                  <a:pathLst>
                    <a:path extrusionOk="0" h="361" w="3433">
                      <a:moveTo>
                        <a:pt x="3433" y="1"/>
                      </a:moveTo>
                      <a:lnTo>
                        <a:pt x="1" y="193"/>
                      </a:lnTo>
                      <a:lnTo>
                        <a:pt x="49" y="361"/>
                      </a:lnTo>
                      <a:lnTo>
                        <a:pt x="3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6946825" y="1771375"/>
                  <a:ext cx="73225" cy="19825"/>
                </a:xfrm>
                <a:custGeom>
                  <a:rect b="b" l="l" r="r" t="t"/>
                  <a:pathLst>
                    <a:path extrusionOk="0" h="793" w="2929">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7010250" y="1828950"/>
                  <a:ext cx="44600" cy="15675"/>
                </a:xfrm>
                <a:custGeom>
                  <a:rect b="b" l="l" r="r" t="t"/>
                  <a:pathLst>
                    <a:path extrusionOk="0" h="627" w="1784">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7166800" y="1812475"/>
                  <a:ext cx="33275" cy="14150"/>
                </a:xfrm>
                <a:custGeom>
                  <a:rect b="b" l="l" r="r" t="t"/>
                  <a:pathLst>
                    <a:path extrusionOk="0" h="566" w="1331">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a:off x="6871800" y="1871875"/>
                  <a:ext cx="49250" cy="39350"/>
                </a:xfrm>
                <a:custGeom>
                  <a:rect b="b" l="l" r="r" t="t"/>
                  <a:pathLst>
                    <a:path extrusionOk="0" h="1574" w="197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7065025" y="1844425"/>
                  <a:ext cx="49825" cy="38225"/>
                </a:xfrm>
                <a:custGeom>
                  <a:rect b="b" l="l" r="r" t="t"/>
                  <a:pathLst>
                    <a:path extrusionOk="0" h="1529" w="1993">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7014625" y="1684375"/>
                  <a:ext cx="96025" cy="12025"/>
                </a:xfrm>
                <a:custGeom>
                  <a:rect b="b" l="l" r="r" t="t"/>
                  <a:pathLst>
                    <a:path extrusionOk="0" h="481" w="3841">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6874800" y="1669975"/>
                  <a:ext cx="142850" cy="100225"/>
                </a:xfrm>
                <a:custGeom>
                  <a:rect b="b" l="l" r="r" t="t"/>
                  <a:pathLst>
                    <a:path extrusionOk="0" h="4009" w="5714">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7006225" y="1670475"/>
                  <a:ext cx="52225" cy="3725"/>
                </a:xfrm>
                <a:custGeom>
                  <a:rect b="b" l="l" r="r" t="t"/>
                  <a:pathLst>
                    <a:path extrusionOk="0" h="149" w="2089">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6990025" y="1857775"/>
                  <a:ext cx="42025" cy="36650"/>
                </a:xfrm>
                <a:custGeom>
                  <a:rect b="b" l="l" r="r" t="t"/>
                  <a:pathLst>
                    <a:path extrusionOk="0" h="1466" w="1681">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7027825" y="1648975"/>
                  <a:ext cx="223850" cy="167425"/>
                </a:xfrm>
                <a:custGeom>
                  <a:rect b="b" l="l" r="r" t="t"/>
                  <a:pathLst>
                    <a:path extrusionOk="0" h="6697" w="8954">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6268750" y="1829575"/>
                  <a:ext cx="3625" cy="1225"/>
                </a:xfrm>
                <a:custGeom>
                  <a:rect b="b" l="l" r="r" t="t"/>
                  <a:pathLst>
                    <a:path extrusionOk="0" h="49" w="145">
                      <a:moveTo>
                        <a:pt x="144" y="1"/>
                      </a:moveTo>
                      <a:lnTo>
                        <a:pt x="0" y="49"/>
                      </a:lnTo>
                      <a:lnTo>
                        <a:pt x="144" y="49"/>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6152925" y="1920200"/>
                  <a:ext cx="160250" cy="21625"/>
                </a:xfrm>
                <a:custGeom>
                  <a:rect b="b" l="l" r="r" t="t"/>
                  <a:pathLst>
                    <a:path extrusionOk="0" h="865" w="641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6154125" y="1908200"/>
                  <a:ext cx="165650" cy="21625"/>
                </a:xfrm>
                <a:custGeom>
                  <a:rect b="b" l="l" r="r" t="t"/>
                  <a:pathLst>
                    <a:path extrusionOk="0" h="865" w="6626">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6152325" y="1932800"/>
                  <a:ext cx="154850" cy="21025"/>
                </a:xfrm>
                <a:custGeom>
                  <a:rect b="b" l="l" r="r" t="t"/>
                  <a:pathLst>
                    <a:path extrusionOk="0" h="841" w="6194">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6674400" y="2043800"/>
                  <a:ext cx="33625" cy="40850"/>
                </a:xfrm>
                <a:custGeom>
                  <a:rect b="b" l="l" r="r" t="t"/>
                  <a:pathLst>
                    <a:path extrusionOk="0" h="1634" w="1345">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6150525" y="1944800"/>
                  <a:ext cx="149450" cy="21025"/>
                </a:xfrm>
                <a:custGeom>
                  <a:rect b="b" l="l" r="r" t="t"/>
                  <a:pathLst>
                    <a:path extrusionOk="0" h="841" w="5978">
                      <a:moveTo>
                        <a:pt x="25" y="0"/>
                      </a:moveTo>
                      <a:lnTo>
                        <a:pt x="1" y="216"/>
                      </a:lnTo>
                      <a:lnTo>
                        <a:pt x="5953" y="840"/>
                      </a:lnTo>
                      <a:lnTo>
                        <a:pt x="5977" y="600"/>
                      </a:lnTo>
                      <a:lnTo>
                        <a:pt x="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6154725" y="1896200"/>
                  <a:ext cx="171650" cy="21625"/>
                </a:xfrm>
                <a:custGeom>
                  <a:rect b="b" l="l" r="r" t="t"/>
                  <a:pathLst>
                    <a:path extrusionOk="0" h="865" w="6866">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6927025" y="1862950"/>
                  <a:ext cx="53425" cy="38700"/>
                </a:xfrm>
                <a:custGeom>
                  <a:rect b="b" l="l" r="r" t="t"/>
                  <a:pathLst>
                    <a:path extrusionOk="0" h="1548" w="2137">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6846600" y="1613200"/>
                  <a:ext cx="167450" cy="36400"/>
                </a:xfrm>
                <a:custGeom>
                  <a:rect b="b" l="l" r="r" t="t"/>
                  <a:pathLst>
                    <a:path extrusionOk="0" h="1456" w="6698">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6958225" y="1603950"/>
                  <a:ext cx="59425" cy="19825"/>
                </a:xfrm>
                <a:custGeom>
                  <a:rect b="b" l="l" r="r" t="t"/>
                  <a:pathLst>
                    <a:path extrusionOk="0" h="793" w="2377">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6798000" y="1613550"/>
                  <a:ext cx="49825" cy="30025"/>
                </a:xfrm>
                <a:custGeom>
                  <a:rect b="b" l="l" r="r" t="t"/>
                  <a:pathLst>
                    <a:path extrusionOk="0" h="1201" w="1993">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6698400" y="1614750"/>
                  <a:ext cx="103825" cy="31250"/>
                </a:xfrm>
                <a:custGeom>
                  <a:rect b="b" l="l" r="r" t="t"/>
                  <a:pathLst>
                    <a:path extrusionOk="0" h="1250" w="4153">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6697800" y="1646200"/>
                  <a:ext cx="316250" cy="13600"/>
                </a:xfrm>
                <a:custGeom>
                  <a:rect b="b" l="l" r="r" t="t"/>
                  <a:pathLst>
                    <a:path extrusionOk="0" h="544" w="1265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6700800" y="1606950"/>
                  <a:ext cx="49825" cy="4825"/>
                </a:xfrm>
                <a:custGeom>
                  <a:rect b="b" l="l" r="r" t="t"/>
                  <a:pathLst>
                    <a:path extrusionOk="0" h="193" w="1993">
                      <a:moveTo>
                        <a:pt x="0" y="1"/>
                      </a:moveTo>
                      <a:lnTo>
                        <a:pt x="0" y="193"/>
                      </a:lnTo>
                      <a:lnTo>
                        <a:pt x="1992" y="2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7"/>
                <p:cNvSpPr/>
                <p:nvPr/>
              </p:nvSpPr>
              <p:spPr>
                <a:xfrm>
                  <a:off x="6003525" y="1652575"/>
                  <a:ext cx="1173150" cy="563275"/>
                </a:xfrm>
                <a:custGeom>
                  <a:rect b="b" l="l" r="r" t="t"/>
                  <a:pathLst>
                    <a:path extrusionOk="0" h="22531" w="46926">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663" name="Google Shape;1663;p47"/>
          <p:cNvPicPr preferRelativeResize="0"/>
          <p:nvPr/>
        </p:nvPicPr>
        <p:blipFill>
          <a:blip r:embed="rId3">
            <a:alphaModFix/>
          </a:blip>
          <a:stretch>
            <a:fillRect/>
          </a:stretch>
        </p:blipFill>
        <p:spPr>
          <a:xfrm>
            <a:off x="325850" y="750200"/>
            <a:ext cx="5560451" cy="9333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664" name="Google Shape;1664;p47"/>
          <p:cNvPicPr preferRelativeResize="0"/>
          <p:nvPr/>
        </p:nvPicPr>
        <p:blipFill>
          <a:blip r:embed="rId4">
            <a:alphaModFix/>
          </a:blip>
          <a:stretch>
            <a:fillRect/>
          </a:stretch>
        </p:blipFill>
        <p:spPr>
          <a:xfrm>
            <a:off x="858000" y="2494125"/>
            <a:ext cx="4496148" cy="21228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665" name="Google Shape;1665;p47"/>
          <p:cNvSpPr/>
          <p:nvPr/>
        </p:nvSpPr>
        <p:spPr>
          <a:xfrm>
            <a:off x="2838325" y="1781750"/>
            <a:ext cx="535500" cy="682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666" name="Google Shape;1666;p47"/>
          <p:cNvSpPr txBox="1"/>
          <p:nvPr/>
        </p:nvSpPr>
        <p:spPr>
          <a:xfrm>
            <a:off x="5416325" y="1876350"/>
            <a:ext cx="3382200" cy="1390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Alfa Slab One"/>
                <a:ea typeface="Alfa Slab One"/>
                <a:cs typeface="Alfa Slab One"/>
                <a:sym typeface="Alfa Slab One"/>
              </a:rPr>
              <a:t>CONNECTING TO </a:t>
            </a:r>
            <a:endParaRPr sz="3000">
              <a:solidFill>
                <a:schemeClr val="lt2"/>
              </a:solidFill>
              <a:latin typeface="Alfa Slab One"/>
              <a:ea typeface="Alfa Slab One"/>
              <a:cs typeface="Alfa Slab One"/>
              <a:sym typeface="Alfa Slab One"/>
            </a:endParaRPr>
          </a:p>
          <a:p>
            <a:pPr indent="0" lvl="0" marL="0" rtl="0" algn="ctr">
              <a:spcBef>
                <a:spcPts val="0"/>
              </a:spcBef>
              <a:spcAft>
                <a:spcPts val="0"/>
              </a:spcAft>
              <a:buNone/>
            </a:pPr>
            <a:r>
              <a:rPr lang="en" sz="3000">
                <a:solidFill>
                  <a:schemeClr val="lt2"/>
                </a:solidFill>
                <a:latin typeface="Alfa Slab One"/>
                <a:ea typeface="Alfa Slab One"/>
                <a:cs typeface="Alfa Slab One"/>
                <a:sym typeface="Alfa Slab One"/>
              </a:rPr>
              <a:t>AWS GLUE</a:t>
            </a:r>
            <a:endParaRPr sz="3000">
              <a:solidFill>
                <a:schemeClr val="lt2"/>
              </a:solidFill>
              <a:latin typeface="Alfa Slab One"/>
              <a:ea typeface="Alfa Slab One"/>
              <a:cs typeface="Alfa Slab One"/>
              <a:sym typeface="Alfa Slab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8"/>
          <p:cNvSpPr/>
          <p:nvPr/>
        </p:nvSpPr>
        <p:spPr>
          <a:xfrm>
            <a:off x="5925945" y="781125"/>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rot="10800000">
            <a:off x="2695501" y="712822"/>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673" name="Google Shape;1673;p48"/>
          <p:cNvSpPr txBox="1"/>
          <p:nvPr>
            <p:ph type="title"/>
          </p:nvPr>
        </p:nvSpPr>
        <p:spPr>
          <a:xfrm>
            <a:off x="2695500" y="2169350"/>
            <a:ext cx="42642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Setting up AWS Redshift</a:t>
            </a:r>
            <a:endParaRPr sz="4200"/>
          </a:p>
        </p:txBody>
      </p:sp>
      <p:sp>
        <p:nvSpPr>
          <p:cNvPr id="1674" name="Google Shape;1674;p48"/>
          <p:cNvSpPr txBox="1"/>
          <p:nvPr>
            <p:ph idx="2" type="title"/>
          </p:nvPr>
        </p:nvSpPr>
        <p:spPr>
          <a:xfrm>
            <a:off x="2754801" y="834928"/>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75" name="Google Shape;1675;p48"/>
          <p:cNvSpPr txBox="1"/>
          <p:nvPr>
            <p:ph idx="1" type="subTitle"/>
          </p:nvPr>
        </p:nvSpPr>
        <p:spPr>
          <a:xfrm>
            <a:off x="2697450" y="3601850"/>
            <a:ext cx="3749100" cy="4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Bebas Neue"/>
                <a:ea typeface="Bebas Neue"/>
                <a:cs typeface="Bebas Neue"/>
                <a:sym typeface="Bebas Neue"/>
              </a:rPr>
              <a:t>Cloud-based Data Warehousing</a:t>
            </a:r>
            <a:endParaRPr sz="2100">
              <a:latin typeface="Bebas Neue"/>
              <a:ea typeface="Bebas Neue"/>
              <a:cs typeface="Bebas Neue"/>
              <a:sym typeface="Bebas Neue"/>
            </a:endParaRPr>
          </a:p>
        </p:txBody>
      </p:sp>
      <p:grpSp>
        <p:nvGrpSpPr>
          <p:cNvPr id="1676" name="Google Shape;1676;p48"/>
          <p:cNvGrpSpPr/>
          <p:nvPr/>
        </p:nvGrpSpPr>
        <p:grpSpPr>
          <a:xfrm rot="-9853572">
            <a:off x="227929" y="2770955"/>
            <a:ext cx="1600468" cy="1898641"/>
            <a:chOff x="7069011" y="288527"/>
            <a:chExt cx="1600705" cy="1898921"/>
          </a:xfrm>
        </p:grpSpPr>
        <p:grpSp>
          <p:nvGrpSpPr>
            <p:cNvPr id="1677" name="Google Shape;1677;p48"/>
            <p:cNvGrpSpPr/>
            <p:nvPr/>
          </p:nvGrpSpPr>
          <p:grpSpPr>
            <a:xfrm rot="-5400000">
              <a:off x="7098612" y="258925"/>
              <a:ext cx="1241972" cy="1301175"/>
              <a:chOff x="649743" y="199799"/>
              <a:chExt cx="1100649" cy="1153115"/>
            </a:xfrm>
          </p:grpSpPr>
          <p:grpSp>
            <p:nvGrpSpPr>
              <p:cNvPr id="1678" name="Google Shape;1678;p48"/>
              <p:cNvGrpSpPr/>
              <p:nvPr/>
            </p:nvGrpSpPr>
            <p:grpSpPr>
              <a:xfrm rot="8300102">
                <a:off x="714386" y="799798"/>
                <a:ext cx="576485" cy="413842"/>
                <a:chOff x="6287275" y="3211700"/>
                <a:chExt cx="543900" cy="390450"/>
              </a:xfrm>
            </p:grpSpPr>
            <p:sp>
              <p:nvSpPr>
                <p:cNvPr id="1679" name="Google Shape;1679;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48"/>
              <p:cNvGrpSpPr/>
              <p:nvPr/>
            </p:nvGrpSpPr>
            <p:grpSpPr>
              <a:xfrm rot="8300102">
                <a:off x="1109263" y="339073"/>
                <a:ext cx="576485" cy="413842"/>
                <a:chOff x="6287275" y="3211700"/>
                <a:chExt cx="543900" cy="390450"/>
              </a:xfrm>
            </p:grpSpPr>
            <p:sp>
              <p:nvSpPr>
                <p:cNvPr id="1684" name="Google Shape;1684;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8" name="Google Shape;1688;p48"/>
            <p:cNvGrpSpPr/>
            <p:nvPr/>
          </p:nvGrpSpPr>
          <p:grpSpPr>
            <a:xfrm rot="3784502">
              <a:off x="7988974" y="1558208"/>
              <a:ext cx="650532" cy="466998"/>
              <a:chOff x="6287275" y="3211700"/>
              <a:chExt cx="543900" cy="390450"/>
            </a:xfrm>
          </p:grpSpPr>
          <p:sp>
            <p:nvSpPr>
              <p:cNvPr id="1689" name="Google Shape;1689;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3" name="Google Shape;1693;p48"/>
          <p:cNvGrpSpPr/>
          <p:nvPr/>
        </p:nvGrpSpPr>
        <p:grpSpPr>
          <a:xfrm>
            <a:off x="5483351" y="1040536"/>
            <a:ext cx="2636203" cy="1701276"/>
            <a:chOff x="7056528" y="2462150"/>
            <a:chExt cx="2289762" cy="1477700"/>
          </a:xfrm>
        </p:grpSpPr>
        <p:sp>
          <p:nvSpPr>
            <p:cNvPr id="1694" name="Google Shape;1694;p48"/>
            <p:cNvSpPr/>
            <p:nvPr/>
          </p:nvSpPr>
          <p:spPr>
            <a:xfrm>
              <a:off x="7273300" y="2546975"/>
              <a:ext cx="1690675" cy="828675"/>
            </a:xfrm>
            <a:custGeom>
              <a:rect b="b" l="l" r="r" t="t"/>
              <a:pathLst>
                <a:path extrusionOk="0" h="33147" w="67627">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sp>
        <p:sp>
          <p:nvSpPr>
            <p:cNvPr id="1695" name="Google Shape;1695;p48"/>
            <p:cNvSpPr/>
            <p:nvPr/>
          </p:nvSpPr>
          <p:spPr>
            <a:xfrm rot="978103">
              <a:off x="7143194" y="2740680"/>
              <a:ext cx="2116430" cy="920640"/>
            </a:xfrm>
            <a:custGeom>
              <a:rect b="b" l="l" r="r" t="t"/>
              <a:pathLst>
                <a:path extrusionOk="0" h="23482" w="53982">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49"/>
          <p:cNvSpPr/>
          <p:nvPr/>
        </p:nvSpPr>
        <p:spPr>
          <a:xfrm>
            <a:off x="1060595" y="2347600"/>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1" name="Google Shape;1701;p49"/>
          <p:cNvGrpSpPr/>
          <p:nvPr/>
        </p:nvGrpSpPr>
        <p:grpSpPr>
          <a:xfrm rot="-9853572">
            <a:off x="227929" y="2770955"/>
            <a:ext cx="1600468" cy="1898641"/>
            <a:chOff x="7069011" y="288527"/>
            <a:chExt cx="1600705" cy="1898921"/>
          </a:xfrm>
        </p:grpSpPr>
        <p:grpSp>
          <p:nvGrpSpPr>
            <p:cNvPr id="1702" name="Google Shape;1702;p49"/>
            <p:cNvGrpSpPr/>
            <p:nvPr/>
          </p:nvGrpSpPr>
          <p:grpSpPr>
            <a:xfrm rot="-5400000">
              <a:off x="7098612" y="258925"/>
              <a:ext cx="1241972" cy="1301175"/>
              <a:chOff x="649743" y="199799"/>
              <a:chExt cx="1100649" cy="1153115"/>
            </a:xfrm>
          </p:grpSpPr>
          <p:grpSp>
            <p:nvGrpSpPr>
              <p:cNvPr id="1703" name="Google Shape;1703;p49"/>
              <p:cNvGrpSpPr/>
              <p:nvPr/>
            </p:nvGrpSpPr>
            <p:grpSpPr>
              <a:xfrm rot="8300102">
                <a:off x="714386" y="799798"/>
                <a:ext cx="576485" cy="413842"/>
                <a:chOff x="6287275" y="3211700"/>
                <a:chExt cx="543900" cy="390450"/>
              </a:xfrm>
            </p:grpSpPr>
            <p:sp>
              <p:nvSpPr>
                <p:cNvPr id="1704" name="Google Shape;1704;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49"/>
              <p:cNvGrpSpPr/>
              <p:nvPr/>
            </p:nvGrpSpPr>
            <p:grpSpPr>
              <a:xfrm rot="8300102">
                <a:off x="1109263" y="339073"/>
                <a:ext cx="576485" cy="413842"/>
                <a:chOff x="6287275" y="3211700"/>
                <a:chExt cx="543900" cy="390450"/>
              </a:xfrm>
            </p:grpSpPr>
            <p:sp>
              <p:nvSpPr>
                <p:cNvPr id="1709" name="Google Shape;1709;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3" name="Google Shape;1713;p49"/>
            <p:cNvGrpSpPr/>
            <p:nvPr/>
          </p:nvGrpSpPr>
          <p:grpSpPr>
            <a:xfrm rot="3784502">
              <a:off x="7988974" y="1558208"/>
              <a:ext cx="650532" cy="466998"/>
              <a:chOff x="6287275" y="3211700"/>
              <a:chExt cx="543900" cy="390450"/>
            </a:xfrm>
          </p:grpSpPr>
          <p:sp>
            <p:nvSpPr>
              <p:cNvPr id="1714" name="Google Shape;1714;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18" name="Google Shape;1718;p49"/>
          <p:cNvPicPr preferRelativeResize="0"/>
          <p:nvPr/>
        </p:nvPicPr>
        <p:blipFill>
          <a:blip r:embed="rId3">
            <a:alphaModFix/>
          </a:blip>
          <a:stretch>
            <a:fillRect/>
          </a:stretch>
        </p:blipFill>
        <p:spPr>
          <a:xfrm>
            <a:off x="3515325" y="1011274"/>
            <a:ext cx="4956001" cy="3297001"/>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719" name="Google Shape;1719;p49"/>
          <p:cNvSpPr txBox="1"/>
          <p:nvPr/>
        </p:nvSpPr>
        <p:spPr>
          <a:xfrm>
            <a:off x="576150" y="1141925"/>
            <a:ext cx="30360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Alfa Slab One"/>
                <a:ea typeface="Alfa Slab One"/>
                <a:cs typeface="Alfa Slab One"/>
                <a:sym typeface="Alfa Slab One"/>
              </a:rPr>
              <a:t>REDSHIFT CONFIGURATION</a:t>
            </a:r>
            <a:endParaRPr sz="2200">
              <a:solidFill>
                <a:schemeClr val="lt2"/>
              </a:solidFill>
              <a:latin typeface="Alfa Slab One"/>
              <a:ea typeface="Alfa Slab One"/>
              <a:cs typeface="Alfa Slab One"/>
              <a:sym typeface="Alfa Slab One"/>
            </a:endParaRPr>
          </a:p>
        </p:txBody>
      </p:sp>
      <p:grpSp>
        <p:nvGrpSpPr>
          <p:cNvPr id="1720" name="Google Shape;1720;p49"/>
          <p:cNvGrpSpPr/>
          <p:nvPr/>
        </p:nvGrpSpPr>
        <p:grpSpPr>
          <a:xfrm>
            <a:off x="1127368" y="2444872"/>
            <a:ext cx="2127346" cy="1965382"/>
            <a:chOff x="6985656" y="268254"/>
            <a:chExt cx="1553828" cy="1460816"/>
          </a:xfrm>
        </p:grpSpPr>
        <p:grpSp>
          <p:nvGrpSpPr>
            <p:cNvPr id="1721" name="Google Shape;1721;p49"/>
            <p:cNvGrpSpPr/>
            <p:nvPr/>
          </p:nvGrpSpPr>
          <p:grpSpPr>
            <a:xfrm>
              <a:off x="7022539" y="276156"/>
              <a:ext cx="1480040" cy="1445022"/>
              <a:chOff x="9608589" y="666681"/>
              <a:chExt cx="1480040" cy="1445022"/>
            </a:xfrm>
          </p:grpSpPr>
          <p:sp>
            <p:nvSpPr>
              <p:cNvPr id="1722" name="Google Shape;1722;p49"/>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9"/>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9"/>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9"/>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9"/>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9"/>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9"/>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9"/>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9"/>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49"/>
            <p:cNvGrpSpPr/>
            <p:nvPr/>
          </p:nvGrpSpPr>
          <p:grpSpPr>
            <a:xfrm>
              <a:off x="6985656" y="268254"/>
              <a:ext cx="1553828" cy="1460816"/>
              <a:chOff x="9571706" y="650879"/>
              <a:chExt cx="1553828" cy="1460816"/>
            </a:xfrm>
          </p:grpSpPr>
          <p:grpSp>
            <p:nvGrpSpPr>
              <p:cNvPr id="1766" name="Google Shape;1766;p49"/>
              <p:cNvGrpSpPr/>
              <p:nvPr/>
            </p:nvGrpSpPr>
            <p:grpSpPr>
              <a:xfrm>
                <a:off x="9627614" y="678571"/>
                <a:ext cx="545201" cy="969159"/>
                <a:chOff x="9418235" y="1815541"/>
                <a:chExt cx="544385" cy="967708"/>
              </a:xfrm>
            </p:grpSpPr>
            <p:sp>
              <p:nvSpPr>
                <p:cNvPr id="1767" name="Google Shape;1767;p49"/>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49"/>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50"/>
          <p:cNvSpPr/>
          <p:nvPr/>
        </p:nvSpPr>
        <p:spPr>
          <a:xfrm>
            <a:off x="5974270" y="462175"/>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50"/>
          <p:cNvGrpSpPr/>
          <p:nvPr/>
        </p:nvGrpSpPr>
        <p:grpSpPr>
          <a:xfrm rot="-9853572">
            <a:off x="227929" y="2770955"/>
            <a:ext cx="1600468" cy="1898641"/>
            <a:chOff x="7069011" y="288527"/>
            <a:chExt cx="1600705" cy="1898921"/>
          </a:xfrm>
        </p:grpSpPr>
        <p:grpSp>
          <p:nvGrpSpPr>
            <p:cNvPr id="1776" name="Google Shape;1776;p50"/>
            <p:cNvGrpSpPr/>
            <p:nvPr/>
          </p:nvGrpSpPr>
          <p:grpSpPr>
            <a:xfrm rot="-5400000">
              <a:off x="7098612" y="258925"/>
              <a:ext cx="1241972" cy="1301175"/>
              <a:chOff x="649743" y="199799"/>
              <a:chExt cx="1100649" cy="1153115"/>
            </a:xfrm>
          </p:grpSpPr>
          <p:grpSp>
            <p:nvGrpSpPr>
              <p:cNvPr id="1777" name="Google Shape;1777;p50"/>
              <p:cNvGrpSpPr/>
              <p:nvPr/>
            </p:nvGrpSpPr>
            <p:grpSpPr>
              <a:xfrm rot="8300102">
                <a:off x="714386" y="799798"/>
                <a:ext cx="576485" cy="413842"/>
                <a:chOff x="6287275" y="3211700"/>
                <a:chExt cx="543900" cy="390450"/>
              </a:xfrm>
            </p:grpSpPr>
            <p:sp>
              <p:nvSpPr>
                <p:cNvPr id="1778" name="Google Shape;1778;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0"/>
              <p:cNvGrpSpPr/>
              <p:nvPr/>
            </p:nvGrpSpPr>
            <p:grpSpPr>
              <a:xfrm rot="8300102">
                <a:off x="1109263" y="339073"/>
                <a:ext cx="576485" cy="413842"/>
                <a:chOff x="6287275" y="3211700"/>
                <a:chExt cx="543900" cy="390450"/>
              </a:xfrm>
            </p:grpSpPr>
            <p:sp>
              <p:nvSpPr>
                <p:cNvPr id="1783" name="Google Shape;1783;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7" name="Google Shape;1787;p50"/>
            <p:cNvGrpSpPr/>
            <p:nvPr/>
          </p:nvGrpSpPr>
          <p:grpSpPr>
            <a:xfrm rot="3784502">
              <a:off x="7988974" y="1558208"/>
              <a:ext cx="650532" cy="466998"/>
              <a:chOff x="6287275" y="3211700"/>
              <a:chExt cx="543900" cy="390450"/>
            </a:xfrm>
          </p:grpSpPr>
          <p:sp>
            <p:nvSpPr>
              <p:cNvPr id="1788" name="Google Shape;1788;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2" name="Google Shape;1792;p50"/>
          <p:cNvGrpSpPr/>
          <p:nvPr/>
        </p:nvGrpSpPr>
        <p:grpSpPr>
          <a:xfrm>
            <a:off x="5532076" y="677686"/>
            <a:ext cx="2636203" cy="1701276"/>
            <a:chOff x="7056528" y="2462150"/>
            <a:chExt cx="2289762" cy="1477700"/>
          </a:xfrm>
        </p:grpSpPr>
        <p:sp>
          <p:nvSpPr>
            <p:cNvPr id="1793" name="Google Shape;1793;p50"/>
            <p:cNvSpPr/>
            <p:nvPr/>
          </p:nvSpPr>
          <p:spPr>
            <a:xfrm>
              <a:off x="7273300" y="2546975"/>
              <a:ext cx="1690675" cy="828675"/>
            </a:xfrm>
            <a:custGeom>
              <a:rect b="b" l="l" r="r" t="t"/>
              <a:pathLst>
                <a:path extrusionOk="0" h="33147" w="67627">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sp>
        <p:sp>
          <p:nvSpPr>
            <p:cNvPr id="1794" name="Google Shape;1794;p50"/>
            <p:cNvSpPr/>
            <p:nvPr/>
          </p:nvSpPr>
          <p:spPr>
            <a:xfrm rot="978103">
              <a:off x="7143194" y="2740680"/>
              <a:ext cx="2116430" cy="920640"/>
            </a:xfrm>
            <a:custGeom>
              <a:rect b="b" l="l" r="r" t="t"/>
              <a:pathLst>
                <a:path extrusionOk="0" h="23482" w="53982">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5" name="Google Shape;1795;p50"/>
          <p:cNvPicPr preferRelativeResize="0"/>
          <p:nvPr/>
        </p:nvPicPr>
        <p:blipFill rotWithShape="1">
          <a:blip r:embed="rId3">
            <a:alphaModFix/>
          </a:blip>
          <a:srcRect b="426" l="0" r="0" t="436"/>
          <a:stretch/>
        </p:blipFill>
        <p:spPr>
          <a:xfrm>
            <a:off x="4057725" y="2739516"/>
            <a:ext cx="4229598" cy="1961508"/>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796" name="Google Shape;1796;p50"/>
          <p:cNvPicPr preferRelativeResize="0"/>
          <p:nvPr/>
        </p:nvPicPr>
        <p:blipFill>
          <a:blip r:embed="rId4">
            <a:alphaModFix/>
          </a:blip>
          <a:stretch>
            <a:fillRect/>
          </a:stretch>
        </p:blipFill>
        <p:spPr>
          <a:xfrm>
            <a:off x="483125" y="551450"/>
            <a:ext cx="4321225" cy="18495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797" name="Google Shape;1797;p50"/>
          <p:cNvSpPr/>
          <p:nvPr/>
        </p:nvSpPr>
        <p:spPr>
          <a:xfrm rot="-2700000">
            <a:off x="5060061" y="1951757"/>
            <a:ext cx="535421" cy="68264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798" name="Google Shape;1798;p50"/>
          <p:cNvSpPr txBox="1"/>
          <p:nvPr/>
        </p:nvSpPr>
        <p:spPr>
          <a:xfrm>
            <a:off x="1180975" y="2589187"/>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AWS GLUE TO AWS REDSHIFT</a:t>
            </a:r>
            <a:endParaRPr sz="1900">
              <a:solidFill>
                <a:schemeClr val="lt2"/>
              </a:solidFill>
              <a:latin typeface="Alfa Slab One"/>
              <a:ea typeface="Alfa Slab One"/>
              <a:cs typeface="Alfa Slab One"/>
              <a:sym typeface="Alfa Slab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51"/>
          <p:cNvSpPr/>
          <p:nvPr/>
        </p:nvSpPr>
        <p:spPr>
          <a:xfrm rot="10800000">
            <a:off x="600651" y="1720306"/>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804" name="Google Shape;1804;p51"/>
          <p:cNvSpPr/>
          <p:nvPr/>
        </p:nvSpPr>
        <p:spPr>
          <a:xfrm>
            <a:off x="5749820" y="1411788"/>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txBox="1"/>
          <p:nvPr>
            <p:ph type="title"/>
          </p:nvPr>
        </p:nvSpPr>
        <p:spPr>
          <a:xfrm>
            <a:off x="2010450" y="1516750"/>
            <a:ext cx="38907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806" name="Google Shape;1806;p51"/>
          <p:cNvSpPr txBox="1"/>
          <p:nvPr>
            <p:ph idx="2" type="title"/>
          </p:nvPr>
        </p:nvSpPr>
        <p:spPr>
          <a:xfrm>
            <a:off x="659951" y="1842413"/>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807" name="Google Shape;1807;p51"/>
          <p:cNvSpPr txBox="1"/>
          <p:nvPr>
            <p:ph idx="1" type="subTitle"/>
          </p:nvPr>
        </p:nvSpPr>
        <p:spPr>
          <a:xfrm>
            <a:off x="2010447" y="2645475"/>
            <a:ext cx="3890700" cy="5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Bebas Neue"/>
                <a:ea typeface="Bebas Neue"/>
                <a:cs typeface="Bebas Neue"/>
                <a:sym typeface="Bebas Neue"/>
              </a:rPr>
              <a:t>A FEW </a:t>
            </a:r>
            <a:r>
              <a:rPr lang="en" sz="2100">
                <a:latin typeface="Bebas Neue"/>
                <a:ea typeface="Bebas Neue"/>
                <a:cs typeface="Bebas Neue"/>
                <a:sym typeface="Bebas Neue"/>
              </a:rPr>
              <a:t>OBSTACLES</a:t>
            </a:r>
            <a:r>
              <a:rPr lang="en" sz="2100">
                <a:latin typeface="Bebas Neue"/>
                <a:ea typeface="Bebas Neue"/>
                <a:cs typeface="Bebas Neue"/>
                <a:sym typeface="Bebas Neue"/>
              </a:rPr>
              <a:t> WE HAD TO OVERCOME</a:t>
            </a:r>
            <a:endParaRPr sz="2100">
              <a:latin typeface="Bebas Neue"/>
              <a:ea typeface="Bebas Neue"/>
              <a:cs typeface="Bebas Neue"/>
              <a:sym typeface="Bebas Neue"/>
            </a:endParaRPr>
          </a:p>
        </p:txBody>
      </p:sp>
      <p:grpSp>
        <p:nvGrpSpPr>
          <p:cNvPr id="1808" name="Google Shape;1808;p51"/>
          <p:cNvGrpSpPr/>
          <p:nvPr/>
        </p:nvGrpSpPr>
        <p:grpSpPr>
          <a:xfrm>
            <a:off x="6362581" y="1669037"/>
            <a:ext cx="2194005" cy="2062672"/>
            <a:chOff x="6985656" y="268254"/>
            <a:chExt cx="1553828" cy="1460816"/>
          </a:xfrm>
        </p:grpSpPr>
        <p:grpSp>
          <p:nvGrpSpPr>
            <p:cNvPr id="1809" name="Google Shape;1809;p51"/>
            <p:cNvGrpSpPr/>
            <p:nvPr/>
          </p:nvGrpSpPr>
          <p:grpSpPr>
            <a:xfrm>
              <a:off x="7022539" y="276156"/>
              <a:ext cx="1480040" cy="1445022"/>
              <a:chOff x="9608589" y="666681"/>
              <a:chExt cx="1480040" cy="1445022"/>
            </a:xfrm>
          </p:grpSpPr>
          <p:sp>
            <p:nvSpPr>
              <p:cNvPr id="1810" name="Google Shape;1810;p51"/>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1"/>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1"/>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1"/>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1"/>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1"/>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51"/>
            <p:cNvGrpSpPr/>
            <p:nvPr/>
          </p:nvGrpSpPr>
          <p:grpSpPr>
            <a:xfrm>
              <a:off x="6985656" y="268254"/>
              <a:ext cx="1553828" cy="1460816"/>
              <a:chOff x="9571706" y="650879"/>
              <a:chExt cx="1553828" cy="1460816"/>
            </a:xfrm>
          </p:grpSpPr>
          <p:grpSp>
            <p:nvGrpSpPr>
              <p:cNvPr id="1854" name="Google Shape;1854;p51"/>
              <p:cNvGrpSpPr/>
              <p:nvPr/>
            </p:nvGrpSpPr>
            <p:grpSpPr>
              <a:xfrm>
                <a:off x="9627614" y="678571"/>
                <a:ext cx="545201" cy="969159"/>
                <a:chOff x="9418235" y="1815541"/>
                <a:chExt cx="544385" cy="967708"/>
              </a:xfrm>
            </p:grpSpPr>
            <p:sp>
              <p:nvSpPr>
                <p:cNvPr id="1855" name="Google Shape;1855;p51"/>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51"/>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8" name="Google Shape;1858;p51"/>
          <p:cNvGrpSpPr/>
          <p:nvPr/>
        </p:nvGrpSpPr>
        <p:grpSpPr>
          <a:xfrm>
            <a:off x="6955861" y="2"/>
            <a:ext cx="1600705" cy="1898921"/>
            <a:chOff x="7069011" y="288527"/>
            <a:chExt cx="1600705" cy="1898921"/>
          </a:xfrm>
        </p:grpSpPr>
        <p:grpSp>
          <p:nvGrpSpPr>
            <p:cNvPr id="1859" name="Google Shape;1859;p51"/>
            <p:cNvGrpSpPr/>
            <p:nvPr/>
          </p:nvGrpSpPr>
          <p:grpSpPr>
            <a:xfrm rot="-5400000">
              <a:off x="7098612" y="258925"/>
              <a:ext cx="1241972" cy="1301175"/>
              <a:chOff x="649743" y="199799"/>
              <a:chExt cx="1100649" cy="1153115"/>
            </a:xfrm>
          </p:grpSpPr>
          <p:grpSp>
            <p:nvGrpSpPr>
              <p:cNvPr id="1860" name="Google Shape;1860;p51"/>
              <p:cNvGrpSpPr/>
              <p:nvPr/>
            </p:nvGrpSpPr>
            <p:grpSpPr>
              <a:xfrm rot="8300102">
                <a:off x="714386" y="799798"/>
                <a:ext cx="576485" cy="413842"/>
                <a:chOff x="6287275" y="3211700"/>
                <a:chExt cx="543900" cy="390450"/>
              </a:xfrm>
            </p:grpSpPr>
            <p:sp>
              <p:nvSpPr>
                <p:cNvPr id="1861" name="Google Shape;1861;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51"/>
              <p:cNvGrpSpPr/>
              <p:nvPr/>
            </p:nvGrpSpPr>
            <p:grpSpPr>
              <a:xfrm rot="8300102">
                <a:off x="1109263" y="339073"/>
                <a:ext cx="576485" cy="413842"/>
                <a:chOff x="6287275" y="3211700"/>
                <a:chExt cx="543900" cy="390450"/>
              </a:xfrm>
            </p:grpSpPr>
            <p:sp>
              <p:nvSpPr>
                <p:cNvPr id="1866" name="Google Shape;1866;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0" name="Google Shape;1870;p51"/>
            <p:cNvGrpSpPr/>
            <p:nvPr/>
          </p:nvGrpSpPr>
          <p:grpSpPr>
            <a:xfrm rot="3784502">
              <a:off x="7988974" y="1558208"/>
              <a:ext cx="650532" cy="466998"/>
              <a:chOff x="6287275" y="3211700"/>
              <a:chExt cx="543900" cy="390450"/>
            </a:xfrm>
          </p:grpSpPr>
          <p:sp>
            <p:nvSpPr>
              <p:cNvPr id="1871" name="Google Shape;1871;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4"/>
          <p:cNvSpPr/>
          <p:nvPr/>
        </p:nvSpPr>
        <p:spPr>
          <a:xfrm>
            <a:off x="4589050" y="124750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1" name="Google Shape;771;p34"/>
          <p:cNvSpPr/>
          <p:nvPr/>
        </p:nvSpPr>
        <p:spPr>
          <a:xfrm>
            <a:off x="720000" y="2363363"/>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2" name="Google Shape;772;p34"/>
          <p:cNvSpPr/>
          <p:nvPr/>
        </p:nvSpPr>
        <p:spPr>
          <a:xfrm>
            <a:off x="4583725" y="2363363"/>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3" name="Google Shape;773;p34"/>
          <p:cNvSpPr/>
          <p:nvPr/>
        </p:nvSpPr>
        <p:spPr>
          <a:xfrm>
            <a:off x="716350" y="124750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grpSp>
        <p:nvGrpSpPr>
          <p:cNvPr id="774" name="Google Shape;774;p34"/>
          <p:cNvGrpSpPr/>
          <p:nvPr/>
        </p:nvGrpSpPr>
        <p:grpSpPr>
          <a:xfrm rot="-2700000">
            <a:off x="747066" y="-319430"/>
            <a:ext cx="1696058" cy="2078986"/>
            <a:chOff x="-626925" y="3029338"/>
            <a:chExt cx="546450" cy="669825"/>
          </a:xfrm>
        </p:grpSpPr>
        <p:sp>
          <p:nvSpPr>
            <p:cNvPr id="775" name="Google Shape;775;p34"/>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34"/>
          <p:cNvSpPr txBox="1"/>
          <p:nvPr>
            <p:ph type="title"/>
          </p:nvPr>
        </p:nvSpPr>
        <p:spPr>
          <a:xfrm>
            <a:off x="1454484" y="1445288"/>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Overview</a:t>
            </a:r>
            <a:endParaRPr sz="2700"/>
          </a:p>
        </p:txBody>
      </p:sp>
      <p:sp>
        <p:nvSpPr>
          <p:cNvPr id="827" name="Google Shape;827;p34"/>
          <p:cNvSpPr txBox="1"/>
          <p:nvPr>
            <p:ph idx="2" type="title"/>
          </p:nvPr>
        </p:nvSpPr>
        <p:spPr>
          <a:xfrm>
            <a:off x="776250" y="1445300"/>
            <a:ext cx="640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28" name="Google Shape;828;p34"/>
          <p:cNvSpPr txBox="1"/>
          <p:nvPr>
            <p:ph idx="3" type="title"/>
          </p:nvPr>
        </p:nvSpPr>
        <p:spPr>
          <a:xfrm>
            <a:off x="5349059" y="1490200"/>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Hosting Data Lake</a:t>
            </a:r>
            <a:endParaRPr sz="2700"/>
          </a:p>
        </p:txBody>
      </p:sp>
      <p:sp>
        <p:nvSpPr>
          <p:cNvPr id="829" name="Google Shape;829;p34"/>
          <p:cNvSpPr txBox="1"/>
          <p:nvPr>
            <p:ph idx="4" type="title"/>
          </p:nvPr>
        </p:nvSpPr>
        <p:spPr>
          <a:xfrm>
            <a:off x="4649100" y="1445450"/>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0" name="Google Shape;830;p34"/>
          <p:cNvSpPr txBox="1"/>
          <p:nvPr>
            <p:ph idx="6" type="title"/>
          </p:nvPr>
        </p:nvSpPr>
        <p:spPr>
          <a:xfrm>
            <a:off x="1449159" y="2560325"/>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Setting up AWS Glue</a:t>
            </a:r>
            <a:endParaRPr sz="2700"/>
          </a:p>
        </p:txBody>
      </p:sp>
      <p:sp>
        <p:nvSpPr>
          <p:cNvPr id="831" name="Google Shape;831;p34"/>
          <p:cNvSpPr txBox="1"/>
          <p:nvPr>
            <p:ph idx="7" type="title"/>
          </p:nvPr>
        </p:nvSpPr>
        <p:spPr>
          <a:xfrm>
            <a:off x="780200" y="2561313"/>
            <a:ext cx="639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2" name="Google Shape;832;p34"/>
          <p:cNvSpPr txBox="1"/>
          <p:nvPr>
            <p:ph idx="9" type="title"/>
          </p:nvPr>
        </p:nvSpPr>
        <p:spPr>
          <a:xfrm>
            <a:off x="5343725" y="2605588"/>
            <a:ext cx="3754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Setting up AWS Redshift</a:t>
            </a:r>
            <a:endParaRPr sz="2700"/>
          </a:p>
        </p:txBody>
      </p:sp>
      <p:sp>
        <p:nvSpPr>
          <p:cNvPr id="833" name="Google Shape;833;p34"/>
          <p:cNvSpPr txBox="1"/>
          <p:nvPr>
            <p:ph idx="13" type="title"/>
          </p:nvPr>
        </p:nvSpPr>
        <p:spPr>
          <a:xfrm>
            <a:off x="4643775" y="2561313"/>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34" name="Google Shape;834;p34"/>
          <p:cNvSpPr txBox="1"/>
          <p:nvPr>
            <p:ph idx="15" type="title"/>
          </p:nvPr>
        </p:nvSpPr>
        <p:spPr>
          <a:xfrm>
            <a:off x="720000" y="548640"/>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835" name="Google Shape;835;p34"/>
          <p:cNvGrpSpPr/>
          <p:nvPr/>
        </p:nvGrpSpPr>
        <p:grpSpPr>
          <a:xfrm rot="-637909">
            <a:off x="560308" y="292493"/>
            <a:ext cx="1242052" cy="1301259"/>
            <a:chOff x="649743" y="199799"/>
            <a:chExt cx="1100649" cy="1153115"/>
          </a:xfrm>
        </p:grpSpPr>
        <p:grpSp>
          <p:nvGrpSpPr>
            <p:cNvPr id="836" name="Google Shape;836;p34"/>
            <p:cNvGrpSpPr/>
            <p:nvPr/>
          </p:nvGrpSpPr>
          <p:grpSpPr>
            <a:xfrm rot="8300102">
              <a:off x="714386" y="799798"/>
              <a:ext cx="576485" cy="413842"/>
              <a:chOff x="6287275" y="3211700"/>
              <a:chExt cx="543900" cy="390450"/>
            </a:xfrm>
          </p:grpSpPr>
          <p:sp>
            <p:nvSpPr>
              <p:cNvPr id="837" name="Google Shape;837;p3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4"/>
            <p:cNvGrpSpPr/>
            <p:nvPr/>
          </p:nvGrpSpPr>
          <p:grpSpPr>
            <a:xfrm rot="8300102">
              <a:off x="1109263" y="339073"/>
              <a:ext cx="576485" cy="413842"/>
              <a:chOff x="6287275" y="3211700"/>
              <a:chExt cx="543900" cy="390450"/>
            </a:xfrm>
          </p:grpSpPr>
          <p:sp>
            <p:nvSpPr>
              <p:cNvPr id="842" name="Google Shape;842;p3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34"/>
          <p:cNvSpPr/>
          <p:nvPr/>
        </p:nvSpPr>
        <p:spPr>
          <a:xfrm>
            <a:off x="4589050" y="350855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47" name="Google Shape;847;p34"/>
          <p:cNvSpPr/>
          <p:nvPr/>
        </p:nvSpPr>
        <p:spPr>
          <a:xfrm>
            <a:off x="716350" y="350855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48" name="Google Shape;848;p34"/>
          <p:cNvSpPr txBox="1"/>
          <p:nvPr>
            <p:ph type="title"/>
          </p:nvPr>
        </p:nvSpPr>
        <p:spPr>
          <a:xfrm>
            <a:off x="1454484" y="3706338"/>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Challenges</a:t>
            </a:r>
            <a:endParaRPr sz="2700"/>
          </a:p>
        </p:txBody>
      </p:sp>
      <p:sp>
        <p:nvSpPr>
          <p:cNvPr id="849" name="Google Shape;849;p34"/>
          <p:cNvSpPr txBox="1"/>
          <p:nvPr>
            <p:ph idx="2" type="title"/>
          </p:nvPr>
        </p:nvSpPr>
        <p:spPr>
          <a:xfrm>
            <a:off x="776250" y="3706350"/>
            <a:ext cx="640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50" name="Google Shape;850;p34"/>
          <p:cNvSpPr txBox="1"/>
          <p:nvPr>
            <p:ph idx="3" type="title"/>
          </p:nvPr>
        </p:nvSpPr>
        <p:spPr>
          <a:xfrm>
            <a:off x="5349049" y="3751250"/>
            <a:ext cx="33567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Demo/</a:t>
            </a:r>
            <a:r>
              <a:rPr lang="en" sz="2700"/>
              <a:t>Questions</a:t>
            </a:r>
            <a:endParaRPr sz="2700"/>
          </a:p>
        </p:txBody>
      </p:sp>
      <p:sp>
        <p:nvSpPr>
          <p:cNvPr id="851" name="Google Shape;851;p34"/>
          <p:cNvSpPr txBox="1"/>
          <p:nvPr>
            <p:ph idx="4" type="title"/>
          </p:nvPr>
        </p:nvSpPr>
        <p:spPr>
          <a:xfrm>
            <a:off x="4649100" y="3706500"/>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grpSp>
        <p:nvGrpSpPr>
          <p:cNvPr id="1879" name="Google Shape;1879;p52"/>
          <p:cNvGrpSpPr/>
          <p:nvPr/>
        </p:nvGrpSpPr>
        <p:grpSpPr>
          <a:xfrm rot="-3035158">
            <a:off x="6413305" y="3002288"/>
            <a:ext cx="2313884" cy="2836303"/>
            <a:chOff x="-626925" y="3029338"/>
            <a:chExt cx="546450" cy="669825"/>
          </a:xfrm>
        </p:grpSpPr>
        <p:sp>
          <p:nvSpPr>
            <p:cNvPr id="1880" name="Google Shape;1880;p52"/>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1" name="Google Shape;1931;p52"/>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932" name="Google Shape;1932;p52"/>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933" name="Google Shape;1933;p52"/>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AWS Glue and AWS Redshift was new to us all.</a:t>
            </a:r>
            <a:endParaRPr>
              <a:latin typeface="Bebas Neue"/>
              <a:ea typeface="Bebas Neue"/>
              <a:cs typeface="Bebas Neue"/>
              <a:sym typeface="Bebas Neue"/>
            </a:endParaRPr>
          </a:p>
        </p:txBody>
      </p:sp>
      <p:sp>
        <p:nvSpPr>
          <p:cNvPr id="1934" name="Google Shape;1934;p52"/>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had to do our research on what each service does and configure them to our needs.</a:t>
            </a:r>
            <a:endParaRPr>
              <a:latin typeface="Bebas Neue"/>
              <a:ea typeface="Bebas Neue"/>
              <a:cs typeface="Bebas Neue"/>
              <a:sym typeface="Bebas Neue"/>
            </a:endParaRPr>
          </a:p>
        </p:txBody>
      </p:sp>
      <p:sp>
        <p:nvSpPr>
          <p:cNvPr id="1935" name="Google Shape;1935;p52"/>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1936" name="Google Shape;1936;p52"/>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1937" name="Google Shape;1937;p52"/>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1938" name="Google Shape;1938;p52"/>
          <p:cNvGrpSpPr/>
          <p:nvPr/>
        </p:nvGrpSpPr>
        <p:grpSpPr>
          <a:xfrm rot="5621229">
            <a:off x="198591" y="-89688"/>
            <a:ext cx="1600497" cy="1898674"/>
            <a:chOff x="7069011" y="288527"/>
            <a:chExt cx="1600705" cy="1898921"/>
          </a:xfrm>
        </p:grpSpPr>
        <p:grpSp>
          <p:nvGrpSpPr>
            <p:cNvPr id="1939" name="Google Shape;1939;p52"/>
            <p:cNvGrpSpPr/>
            <p:nvPr/>
          </p:nvGrpSpPr>
          <p:grpSpPr>
            <a:xfrm rot="-5400000">
              <a:off x="7098612" y="258925"/>
              <a:ext cx="1241972" cy="1301175"/>
              <a:chOff x="649743" y="199799"/>
              <a:chExt cx="1100649" cy="1153115"/>
            </a:xfrm>
          </p:grpSpPr>
          <p:grpSp>
            <p:nvGrpSpPr>
              <p:cNvPr id="1940" name="Google Shape;1940;p52"/>
              <p:cNvGrpSpPr/>
              <p:nvPr/>
            </p:nvGrpSpPr>
            <p:grpSpPr>
              <a:xfrm rot="8300102">
                <a:off x="714386" y="799798"/>
                <a:ext cx="576485" cy="413842"/>
                <a:chOff x="6287275" y="3211700"/>
                <a:chExt cx="543900" cy="390450"/>
              </a:xfrm>
            </p:grpSpPr>
            <p:sp>
              <p:nvSpPr>
                <p:cNvPr id="1941" name="Google Shape;1941;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52"/>
              <p:cNvGrpSpPr/>
              <p:nvPr/>
            </p:nvGrpSpPr>
            <p:grpSpPr>
              <a:xfrm rot="8300102">
                <a:off x="1109263" y="339073"/>
                <a:ext cx="576485" cy="413842"/>
                <a:chOff x="6287275" y="3211700"/>
                <a:chExt cx="543900" cy="390450"/>
              </a:xfrm>
            </p:grpSpPr>
            <p:sp>
              <p:nvSpPr>
                <p:cNvPr id="1946" name="Google Shape;1946;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0" name="Google Shape;1950;p52"/>
            <p:cNvGrpSpPr/>
            <p:nvPr/>
          </p:nvGrpSpPr>
          <p:grpSpPr>
            <a:xfrm rot="3784502">
              <a:off x="7988974" y="1558208"/>
              <a:ext cx="650532" cy="466998"/>
              <a:chOff x="6287275" y="3211700"/>
              <a:chExt cx="543900" cy="390450"/>
            </a:xfrm>
          </p:grpSpPr>
          <p:sp>
            <p:nvSpPr>
              <p:cNvPr id="1951" name="Google Shape;1951;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5" name="Google Shape;1955;p52"/>
          <p:cNvGrpSpPr/>
          <p:nvPr/>
        </p:nvGrpSpPr>
        <p:grpSpPr>
          <a:xfrm>
            <a:off x="7166734" y="3018717"/>
            <a:ext cx="1033318" cy="1580422"/>
            <a:chOff x="8801073" y="3216286"/>
            <a:chExt cx="649436" cy="993289"/>
          </a:xfrm>
        </p:grpSpPr>
        <p:sp>
          <p:nvSpPr>
            <p:cNvPr id="1956" name="Google Shape;1956;p52"/>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52"/>
            <p:cNvGrpSpPr/>
            <p:nvPr/>
          </p:nvGrpSpPr>
          <p:grpSpPr>
            <a:xfrm>
              <a:off x="8801073" y="3216286"/>
              <a:ext cx="649436" cy="993289"/>
              <a:chOff x="1874475" y="4519350"/>
              <a:chExt cx="288075" cy="440600"/>
            </a:xfrm>
          </p:grpSpPr>
          <p:sp>
            <p:nvSpPr>
              <p:cNvPr id="1958" name="Google Shape;1958;p52"/>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5" name="Google Shape;1985;p52"/>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grpSp>
        <p:nvGrpSpPr>
          <p:cNvPr id="1990" name="Google Shape;1990;p53"/>
          <p:cNvGrpSpPr/>
          <p:nvPr/>
        </p:nvGrpSpPr>
        <p:grpSpPr>
          <a:xfrm rot="-3035158">
            <a:off x="6413305" y="3002288"/>
            <a:ext cx="2313884" cy="2836303"/>
            <a:chOff x="-626925" y="3029338"/>
            <a:chExt cx="546450" cy="669825"/>
          </a:xfrm>
        </p:grpSpPr>
        <p:sp>
          <p:nvSpPr>
            <p:cNvPr id="1991" name="Google Shape;1991;p53"/>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53"/>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043" name="Google Shape;2043;p53"/>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044" name="Google Shape;2044;p53"/>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When importing tables from AWS Glue to AWS Redshift, All of them but one was transferred successfully</a:t>
            </a:r>
            <a:endParaRPr>
              <a:latin typeface="Bebas Neue"/>
              <a:ea typeface="Bebas Neue"/>
              <a:cs typeface="Bebas Neue"/>
              <a:sym typeface="Bebas Neue"/>
            </a:endParaRPr>
          </a:p>
        </p:txBody>
      </p:sp>
      <p:sp>
        <p:nvSpPr>
          <p:cNvPr id="2045" name="Google Shape;2045;p53"/>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did the data cleaning on the initial unstructured data, so we forgot to take care of nulls and duplicates when structuring the data. You can’t have a null Primary key!</a:t>
            </a:r>
            <a:endParaRPr>
              <a:latin typeface="Bebas Neue"/>
              <a:ea typeface="Bebas Neue"/>
              <a:cs typeface="Bebas Neue"/>
              <a:sym typeface="Bebas Neue"/>
            </a:endParaRPr>
          </a:p>
        </p:txBody>
      </p:sp>
      <p:sp>
        <p:nvSpPr>
          <p:cNvPr id="2046" name="Google Shape;2046;p53"/>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2047" name="Google Shape;2047;p53"/>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2048" name="Google Shape;2048;p53"/>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2049" name="Google Shape;2049;p53"/>
          <p:cNvGrpSpPr/>
          <p:nvPr/>
        </p:nvGrpSpPr>
        <p:grpSpPr>
          <a:xfrm rot="5621229">
            <a:off x="198591" y="-89688"/>
            <a:ext cx="1600497" cy="1898674"/>
            <a:chOff x="7069011" y="288527"/>
            <a:chExt cx="1600705" cy="1898921"/>
          </a:xfrm>
        </p:grpSpPr>
        <p:grpSp>
          <p:nvGrpSpPr>
            <p:cNvPr id="2050" name="Google Shape;2050;p53"/>
            <p:cNvGrpSpPr/>
            <p:nvPr/>
          </p:nvGrpSpPr>
          <p:grpSpPr>
            <a:xfrm rot="-5400000">
              <a:off x="7098612" y="258925"/>
              <a:ext cx="1241972" cy="1301175"/>
              <a:chOff x="649743" y="199799"/>
              <a:chExt cx="1100649" cy="1153115"/>
            </a:xfrm>
          </p:grpSpPr>
          <p:grpSp>
            <p:nvGrpSpPr>
              <p:cNvPr id="2051" name="Google Shape;2051;p53"/>
              <p:cNvGrpSpPr/>
              <p:nvPr/>
            </p:nvGrpSpPr>
            <p:grpSpPr>
              <a:xfrm rot="8300102">
                <a:off x="714386" y="799798"/>
                <a:ext cx="576485" cy="413842"/>
                <a:chOff x="6287275" y="3211700"/>
                <a:chExt cx="543900" cy="390450"/>
              </a:xfrm>
            </p:grpSpPr>
            <p:sp>
              <p:nvSpPr>
                <p:cNvPr id="2052" name="Google Shape;2052;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3"/>
              <p:cNvGrpSpPr/>
              <p:nvPr/>
            </p:nvGrpSpPr>
            <p:grpSpPr>
              <a:xfrm rot="8300102">
                <a:off x="1109263" y="339073"/>
                <a:ext cx="576485" cy="413842"/>
                <a:chOff x="6287275" y="3211700"/>
                <a:chExt cx="543900" cy="390450"/>
              </a:xfrm>
            </p:grpSpPr>
            <p:sp>
              <p:nvSpPr>
                <p:cNvPr id="2057" name="Google Shape;2057;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1" name="Google Shape;2061;p53"/>
            <p:cNvGrpSpPr/>
            <p:nvPr/>
          </p:nvGrpSpPr>
          <p:grpSpPr>
            <a:xfrm rot="3784502">
              <a:off x="7988974" y="1558208"/>
              <a:ext cx="650532" cy="466998"/>
              <a:chOff x="6287275" y="3211700"/>
              <a:chExt cx="543900" cy="390450"/>
            </a:xfrm>
          </p:grpSpPr>
          <p:sp>
            <p:nvSpPr>
              <p:cNvPr id="2062" name="Google Shape;2062;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6" name="Google Shape;2066;p53"/>
          <p:cNvGrpSpPr/>
          <p:nvPr/>
        </p:nvGrpSpPr>
        <p:grpSpPr>
          <a:xfrm>
            <a:off x="7166734" y="3018717"/>
            <a:ext cx="1033318" cy="1580422"/>
            <a:chOff x="8801073" y="3216286"/>
            <a:chExt cx="649436" cy="993289"/>
          </a:xfrm>
        </p:grpSpPr>
        <p:sp>
          <p:nvSpPr>
            <p:cNvPr id="2067" name="Google Shape;2067;p53"/>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53"/>
            <p:cNvGrpSpPr/>
            <p:nvPr/>
          </p:nvGrpSpPr>
          <p:grpSpPr>
            <a:xfrm>
              <a:off x="8801073" y="3216286"/>
              <a:ext cx="649436" cy="993289"/>
              <a:chOff x="1874475" y="4519350"/>
              <a:chExt cx="288075" cy="440600"/>
            </a:xfrm>
          </p:grpSpPr>
          <p:sp>
            <p:nvSpPr>
              <p:cNvPr id="2069" name="Google Shape;2069;p53"/>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6" name="Google Shape;2096;p53"/>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grpSp>
        <p:nvGrpSpPr>
          <p:cNvPr id="2101" name="Google Shape;2101;p54"/>
          <p:cNvGrpSpPr/>
          <p:nvPr/>
        </p:nvGrpSpPr>
        <p:grpSpPr>
          <a:xfrm rot="-3035158">
            <a:off x="6413305" y="3002288"/>
            <a:ext cx="2313884" cy="2836303"/>
            <a:chOff x="-626925" y="3029338"/>
            <a:chExt cx="546450" cy="669825"/>
          </a:xfrm>
        </p:grpSpPr>
        <p:sp>
          <p:nvSpPr>
            <p:cNvPr id="2102" name="Google Shape;2102;p54"/>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54"/>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154" name="Google Shape;2154;p54"/>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155" name="Google Shape;2155;p54"/>
          <p:cNvSpPr txBox="1"/>
          <p:nvPr>
            <p:ph idx="1" type="subTitle"/>
          </p:nvPr>
        </p:nvSpPr>
        <p:spPr>
          <a:xfrm>
            <a:off x="2520000" y="1259050"/>
            <a:ext cx="4104000" cy="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While writing our scripts for visualizations and analytics, we noticed that the attributes for the time that a crime </a:t>
            </a:r>
            <a:r>
              <a:rPr lang="en">
                <a:latin typeface="Bebas Neue"/>
                <a:ea typeface="Bebas Neue"/>
                <a:cs typeface="Bebas Neue"/>
                <a:sym typeface="Bebas Neue"/>
              </a:rPr>
              <a:t>occurred</a:t>
            </a:r>
            <a:r>
              <a:rPr lang="en">
                <a:latin typeface="Bebas Neue"/>
                <a:ea typeface="Bebas Neue"/>
                <a:cs typeface="Bebas Neue"/>
                <a:sym typeface="Bebas Neue"/>
              </a:rPr>
              <a:t> were all in 2020. This is an issue considering this data should be from 2020 to 2023 onward.</a:t>
            </a:r>
            <a:endParaRPr>
              <a:latin typeface="Bebas Neue"/>
              <a:ea typeface="Bebas Neue"/>
              <a:cs typeface="Bebas Neue"/>
              <a:sym typeface="Bebas Neue"/>
            </a:endParaRPr>
          </a:p>
        </p:txBody>
      </p:sp>
      <p:sp>
        <p:nvSpPr>
          <p:cNvPr id="2156" name="Google Shape;2156;p54"/>
          <p:cNvSpPr txBox="1"/>
          <p:nvPr>
            <p:ph idx="2" type="subTitle"/>
          </p:nvPr>
        </p:nvSpPr>
        <p:spPr>
          <a:xfrm>
            <a:off x="2519100" y="3343150"/>
            <a:ext cx="4105800" cy="98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saw this as a data entry error, and decided to move forward with our analytics using the date that the crime was reported. This way, we could get a better grasp of when crimes were   actually happening.</a:t>
            </a:r>
            <a:endParaRPr>
              <a:latin typeface="Bebas Neue"/>
              <a:ea typeface="Bebas Neue"/>
              <a:cs typeface="Bebas Neue"/>
              <a:sym typeface="Bebas Neue"/>
            </a:endParaRPr>
          </a:p>
        </p:txBody>
      </p:sp>
      <p:sp>
        <p:nvSpPr>
          <p:cNvPr id="2157" name="Google Shape;2157;p54"/>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2158" name="Google Shape;2158;p54"/>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2159" name="Google Shape;2159;p54"/>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2160" name="Google Shape;2160;p54"/>
          <p:cNvGrpSpPr/>
          <p:nvPr/>
        </p:nvGrpSpPr>
        <p:grpSpPr>
          <a:xfrm rot="5621229">
            <a:off x="198591" y="-89688"/>
            <a:ext cx="1600497" cy="1898674"/>
            <a:chOff x="7069011" y="288527"/>
            <a:chExt cx="1600705" cy="1898921"/>
          </a:xfrm>
        </p:grpSpPr>
        <p:grpSp>
          <p:nvGrpSpPr>
            <p:cNvPr id="2161" name="Google Shape;2161;p54"/>
            <p:cNvGrpSpPr/>
            <p:nvPr/>
          </p:nvGrpSpPr>
          <p:grpSpPr>
            <a:xfrm rot="-5400000">
              <a:off x="7098612" y="258925"/>
              <a:ext cx="1241972" cy="1301175"/>
              <a:chOff x="649743" y="199799"/>
              <a:chExt cx="1100649" cy="1153115"/>
            </a:xfrm>
          </p:grpSpPr>
          <p:grpSp>
            <p:nvGrpSpPr>
              <p:cNvPr id="2162" name="Google Shape;2162;p54"/>
              <p:cNvGrpSpPr/>
              <p:nvPr/>
            </p:nvGrpSpPr>
            <p:grpSpPr>
              <a:xfrm rot="8300102">
                <a:off x="714386" y="799798"/>
                <a:ext cx="576485" cy="413842"/>
                <a:chOff x="6287275" y="3211700"/>
                <a:chExt cx="543900" cy="390450"/>
              </a:xfrm>
            </p:grpSpPr>
            <p:sp>
              <p:nvSpPr>
                <p:cNvPr id="2163" name="Google Shape;2163;p5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54"/>
              <p:cNvGrpSpPr/>
              <p:nvPr/>
            </p:nvGrpSpPr>
            <p:grpSpPr>
              <a:xfrm rot="8300102">
                <a:off x="1109263" y="339073"/>
                <a:ext cx="576485" cy="413842"/>
                <a:chOff x="6287275" y="3211700"/>
                <a:chExt cx="543900" cy="390450"/>
              </a:xfrm>
            </p:grpSpPr>
            <p:sp>
              <p:nvSpPr>
                <p:cNvPr id="2168" name="Google Shape;2168;p5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2" name="Google Shape;2172;p54"/>
            <p:cNvGrpSpPr/>
            <p:nvPr/>
          </p:nvGrpSpPr>
          <p:grpSpPr>
            <a:xfrm rot="3784502">
              <a:off x="7988974" y="1558208"/>
              <a:ext cx="650532" cy="466998"/>
              <a:chOff x="6287275" y="3211700"/>
              <a:chExt cx="543900" cy="390450"/>
            </a:xfrm>
          </p:grpSpPr>
          <p:sp>
            <p:nvSpPr>
              <p:cNvPr id="2173" name="Google Shape;2173;p5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7" name="Google Shape;2177;p54"/>
          <p:cNvGrpSpPr/>
          <p:nvPr/>
        </p:nvGrpSpPr>
        <p:grpSpPr>
          <a:xfrm>
            <a:off x="7166734" y="3018717"/>
            <a:ext cx="1033318" cy="1580422"/>
            <a:chOff x="8801073" y="3216286"/>
            <a:chExt cx="649436" cy="993289"/>
          </a:xfrm>
        </p:grpSpPr>
        <p:sp>
          <p:nvSpPr>
            <p:cNvPr id="2178" name="Google Shape;2178;p54"/>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54"/>
            <p:cNvGrpSpPr/>
            <p:nvPr/>
          </p:nvGrpSpPr>
          <p:grpSpPr>
            <a:xfrm>
              <a:off x="8801073" y="3216286"/>
              <a:ext cx="649436" cy="993289"/>
              <a:chOff x="1874475" y="4519350"/>
              <a:chExt cx="288075" cy="440600"/>
            </a:xfrm>
          </p:grpSpPr>
          <p:sp>
            <p:nvSpPr>
              <p:cNvPr id="2180" name="Google Shape;2180;p54"/>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7" name="Google Shape;2207;p54"/>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grpSp>
        <p:nvGrpSpPr>
          <p:cNvPr id="2212" name="Google Shape;2212;p55"/>
          <p:cNvGrpSpPr/>
          <p:nvPr/>
        </p:nvGrpSpPr>
        <p:grpSpPr>
          <a:xfrm rot="-1931554">
            <a:off x="212102" y="-611640"/>
            <a:ext cx="2608006" cy="3196830"/>
            <a:chOff x="-626925" y="3029338"/>
            <a:chExt cx="546450" cy="669825"/>
          </a:xfrm>
        </p:grpSpPr>
        <p:sp>
          <p:nvSpPr>
            <p:cNvPr id="2213" name="Google Shape;2213;p5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55"/>
          <p:cNvSpPr/>
          <p:nvPr/>
        </p:nvSpPr>
        <p:spPr>
          <a:xfrm rot="10800000">
            <a:off x="5334860" y="2140418"/>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2265" name="Google Shape;2265;p55"/>
          <p:cNvSpPr txBox="1"/>
          <p:nvPr>
            <p:ph type="title"/>
          </p:nvPr>
        </p:nvSpPr>
        <p:spPr>
          <a:xfrm>
            <a:off x="1333499" y="2186500"/>
            <a:ext cx="4001400" cy="90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Questions?</a:t>
            </a:r>
            <a:endParaRPr/>
          </a:p>
        </p:txBody>
      </p:sp>
      <p:sp>
        <p:nvSpPr>
          <p:cNvPr id="2266" name="Google Shape;2266;p55"/>
          <p:cNvSpPr txBox="1"/>
          <p:nvPr>
            <p:ph idx="2" type="title"/>
          </p:nvPr>
        </p:nvSpPr>
        <p:spPr>
          <a:xfrm>
            <a:off x="5394160" y="2262525"/>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67" name="Google Shape;2267;p55"/>
          <p:cNvSpPr txBox="1"/>
          <p:nvPr>
            <p:ph idx="1" type="subTitle"/>
          </p:nvPr>
        </p:nvSpPr>
        <p:spPr>
          <a:xfrm>
            <a:off x="1635515" y="2960975"/>
            <a:ext cx="3621300" cy="5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u="sng">
                <a:latin typeface="Bebas Neue"/>
                <a:ea typeface="Bebas Neue"/>
                <a:cs typeface="Bebas Neue"/>
                <a:sym typeface="Bebas Neue"/>
                <a:hlinkClick r:id="rId3"/>
              </a:rPr>
              <a:t>Click Here to view our Analytics</a:t>
            </a:r>
            <a:endParaRPr sz="2800">
              <a:latin typeface="Bebas Neue"/>
              <a:ea typeface="Bebas Neue"/>
              <a:cs typeface="Bebas Neue"/>
              <a:sym typeface="Bebas Neue"/>
            </a:endParaRPr>
          </a:p>
        </p:txBody>
      </p:sp>
      <p:grpSp>
        <p:nvGrpSpPr>
          <p:cNvPr id="2268" name="Google Shape;2268;p55"/>
          <p:cNvGrpSpPr/>
          <p:nvPr/>
        </p:nvGrpSpPr>
        <p:grpSpPr>
          <a:xfrm rot="1906017">
            <a:off x="7495616" y="2917127"/>
            <a:ext cx="1692025" cy="2007254"/>
            <a:chOff x="7069011" y="288527"/>
            <a:chExt cx="1600705" cy="1898921"/>
          </a:xfrm>
        </p:grpSpPr>
        <p:grpSp>
          <p:nvGrpSpPr>
            <p:cNvPr id="2269" name="Google Shape;2269;p55"/>
            <p:cNvGrpSpPr/>
            <p:nvPr/>
          </p:nvGrpSpPr>
          <p:grpSpPr>
            <a:xfrm rot="-5400000">
              <a:off x="7098612" y="258925"/>
              <a:ext cx="1241972" cy="1301175"/>
              <a:chOff x="649743" y="199799"/>
              <a:chExt cx="1100649" cy="1153115"/>
            </a:xfrm>
          </p:grpSpPr>
          <p:grpSp>
            <p:nvGrpSpPr>
              <p:cNvPr id="2270" name="Google Shape;2270;p55"/>
              <p:cNvGrpSpPr/>
              <p:nvPr/>
            </p:nvGrpSpPr>
            <p:grpSpPr>
              <a:xfrm rot="8300102">
                <a:off x="714386" y="799798"/>
                <a:ext cx="576485" cy="413842"/>
                <a:chOff x="6287275" y="3211700"/>
                <a:chExt cx="543900" cy="390450"/>
              </a:xfrm>
            </p:grpSpPr>
            <p:sp>
              <p:nvSpPr>
                <p:cNvPr id="2271" name="Google Shape;2271;p5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55"/>
              <p:cNvGrpSpPr/>
              <p:nvPr/>
            </p:nvGrpSpPr>
            <p:grpSpPr>
              <a:xfrm rot="8300102">
                <a:off x="1109263" y="339073"/>
                <a:ext cx="576485" cy="413842"/>
                <a:chOff x="6287275" y="3211700"/>
                <a:chExt cx="543900" cy="390450"/>
              </a:xfrm>
            </p:grpSpPr>
            <p:sp>
              <p:nvSpPr>
                <p:cNvPr id="2276" name="Google Shape;2276;p5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0" name="Google Shape;2280;p55"/>
            <p:cNvGrpSpPr/>
            <p:nvPr/>
          </p:nvGrpSpPr>
          <p:grpSpPr>
            <a:xfrm rot="3784502">
              <a:off x="7988974" y="1558208"/>
              <a:ext cx="650532" cy="466998"/>
              <a:chOff x="6287275" y="3211700"/>
              <a:chExt cx="543900" cy="390450"/>
            </a:xfrm>
          </p:grpSpPr>
          <p:sp>
            <p:nvSpPr>
              <p:cNvPr id="2281" name="Google Shape;2281;p5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5" name="Google Shape;2285;p55"/>
          <p:cNvGrpSpPr/>
          <p:nvPr/>
        </p:nvGrpSpPr>
        <p:grpSpPr>
          <a:xfrm rot="7063489">
            <a:off x="1385495" y="157051"/>
            <a:ext cx="2179970" cy="2235763"/>
            <a:chOff x="-2493544" y="-197801"/>
            <a:chExt cx="4110976" cy="4216190"/>
          </a:xfrm>
        </p:grpSpPr>
        <p:sp>
          <p:nvSpPr>
            <p:cNvPr id="2286" name="Google Shape;2286;p55"/>
            <p:cNvSpPr/>
            <p:nvPr/>
          </p:nvSpPr>
          <p:spPr>
            <a:xfrm rot="2825192">
              <a:off x="-102587" y="2132113"/>
              <a:ext cx="1525986" cy="298030"/>
            </a:xfrm>
            <a:custGeom>
              <a:rect b="b" l="l" r="r" t="t"/>
              <a:pathLst>
                <a:path extrusionOk="0" h="3202" w="16395">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55"/>
            <p:cNvGrpSpPr/>
            <p:nvPr/>
          </p:nvGrpSpPr>
          <p:grpSpPr>
            <a:xfrm>
              <a:off x="-2346268" y="-95452"/>
              <a:ext cx="3816453" cy="3322206"/>
              <a:chOff x="-2346268" y="-95452"/>
              <a:chExt cx="3816453" cy="3322206"/>
            </a:xfrm>
          </p:grpSpPr>
          <p:sp>
            <p:nvSpPr>
              <p:cNvPr id="2288" name="Google Shape;2288;p55"/>
              <p:cNvSpPr/>
              <p:nvPr/>
            </p:nvSpPr>
            <p:spPr>
              <a:xfrm rot="2825192">
                <a:off x="-1967376" y="276343"/>
                <a:ext cx="1809683" cy="1823179"/>
              </a:xfrm>
              <a:custGeom>
                <a:rect b="b" l="l" r="r" t="t"/>
                <a:pathLst>
                  <a:path extrusionOk="0" h="19588" w="19443">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rot="2825192">
                <a:off x="-332023" y="1970889"/>
                <a:ext cx="1843190" cy="691185"/>
              </a:xfrm>
              <a:custGeom>
                <a:rect b="b" l="l" r="r" t="t"/>
                <a:pathLst>
                  <a:path extrusionOk="0" h="7426" w="19803">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55"/>
            <p:cNvSpPr/>
            <p:nvPr/>
          </p:nvSpPr>
          <p:spPr>
            <a:xfrm rot="2825192">
              <a:off x="-2421931" y="948118"/>
              <a:ext cx="3967750" cy="1924353"/>
            </a:xfrm>
            <a:custGeom>
              <a:rect b="b" l="l" r="r" t="t"/>
              <a:pathLst>
                <a:path extrusionOk="0" h="20675" w="42629">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rot="2825192">
              <a:off x="-1037207" y="831926"/>
              <a:ext cx="862073" cy="656095"/>
            </a:xfrm>
            <a:custGeom>
              <a:rect b="b" l="l" r="r" t="t"/>
              <a:pathLst>
                <a:path extrusionOk="0" h="7049" w="9262">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5"/>
          <p:cNvSpPr/>
          <p:nvPr/>
        </p:nvSpPr>
        <p:spPr>
          <a:xfrm rot="10800000">
            <a:off x="600651" y="1720306"/>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57" name="Google Shape;857;p35"/>
          <p:cNvSpPr/>
          <p:nvPr/>
        </p:nvSpPr>
        <p:spPr>
          <a:xfrm>
            <a:off x="5346745" y="1404850"/>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txBox="1"/>
          <p:nvPr>
            <p:ph type="title"/>
          </p:nvPr>
        </p:nvSpPr>
        <p:spPr>
          <a:xfrm>
            <a:off x="2010450" y="1613213"/>
            <a:ext cx="35139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59" name="Google Shape;859;p35"/>
          <p:cNvSpPr txBox="1"/>
          <p:nvPr>
            <p:ph idx="2" type="title"/>
          </p:nvPr>
        </p:nvSpPr>
        <p:spPr>
          <a:xfrm>
            <a:off x="659951" y="1842413"/>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60" name="Google Shape;860;p35"/>
          <p:cNvGrpSpPr/>
          <p:nvPr/>
        </p:nvGrpSpPr>
        <p:grpSpPr>
          <a:xfrm>
            <a:off x="5959506" y="1662100"/>
            <a:ext cx="2194005" cy="2062672"/>
            <a:chOff x="6985656" y="268254"/>
            <a:chExt cx="1553828" cy="1460816"/>
          </a:xfrm>
        </p:grpSpPr>
        <p:grpSp>
          <p:nvGrpSpPr>
            <p:cNvPr id="861" name="Google Shape;861;p35"/>
            <p:cNvGrpSpPr/>
            <p:nvPr/>
          </p:nvGrpSpPr>
          <p:grpSpPr>
            <a:xfrm>
              <a:off x="7022539" y="276156"/>
              <a:ext cx="1480040" cy="1445022"/>
              <a:chOff x="9608589" y="666681"/>
              <a:chExt cx="1480040" cy="1445022"/>
            </a:xfrm>
          </p:grpSpPr>
          <p:sp>
            <p:nvSpPr>
              <p:cNvPr id="862" name="Google Shape;862;p35"/>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35"/>
            <p:cNvGrpSpPr/>
            <p:nvPr/>
          </p:nvGrpSpPr>
          <p:grpSpPr>
            <a:xfrm>
              <a:off x="6985656" y="268254"/>
              <a:ext cx="1553828" cy="1460816"/>
              <a:chOff x="9571706" y="650879"/>
              <a:chExt cx="1553828" cy="1460816"/>
            </a:xfrm>
          </p:grpSpPr>
          <p:grpSp>
            <p:nvGrpSpPr>
              <p:cNvPr id="906" name="Google Shape;906;p35"/>
              <p:cNvGrpSpPr/>
              <p:nvPr/>
            </p:nvGrpSpPr>
            <p:grpSpPr>
              <a:xfrm>
                <a:off x="9627614" y="678571"/>
                <a:ext cx="545201" cy="969159"/>
                <a:chOff x="9418235" y="1815541"/>
                <a:chExt cx="544385" cy="967708"/>
              </a:xfrm>
            </p:grpSpPr>
            <p:sp>
              <p:nvSpPr>
                <p:cNvPr id="907" name="Google Shape;907;p35"/>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35"/>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35"/>
          <p:cNvGrpSpPr/>
          <p:nvPr/>
        </p:nvGrpSpPr>
        <p:grpSpPr>
          <a:xfrm>
            <a:off x="6955861" y="2"/>
            <a:ext cx="1600705" cy="1898921"/>
            <a:chOff x="7069011" y="288527"/>
            <a:chExt cx="1600705" cy="1898921"/>
          </a:xfrm>
        </p:grpSpPr>
        <p:grpSp>
          <p:nvGrpSpPr>
            <p:cNvPr id="911" name="Google Shape;911;p35"/>
            <p:cNvGrpSpPr/>
            <p:nvPr/>
          </p:nvGrpSpPr>
          <p:grpSpPr>
            <a:xfrm rot="-5400000">
              <a:off x="7098612" y="258925"/>
              <a:ext cx="1241972" cy="1301175"/>
              <a:chOff x="649743" y="199799"/>
              <a:chExt cx="1100649" cy="1153115"/>
            </a:xfrm>
          </p:grpSpPr>
          <p:grpSp>
            <p:nvGrpSpPr>
              <p:cNvPr id="912" name="Google Shape;912;p35"/>
              <p:cNvGrpSpPr/>
              <p:nvPr/>
            </p:nvGrpSpPr>
            <p:grpSpPr>
              <a:xfrm rot="8300102">
                <a:off x="714386" y="799798"/>
                <a:ext cx="576485" cy="413842"/>
                <a:chOff x="6287275" y="3211700"/>
                <a:chExt cx="543900" cy="390450"/>
              </a:xfrm>
            </p:grpSpPr>
            <p:sp>
              <p:nvSpPr>
                <p:cNvPr id="913" name="Google Shape;913;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35"/>
              <p:cNvGrpSpPr/>
              <p:nvPr/>
            </p:nvGrpSpPr>
            <p:grpSpPr>
              <a:xfrm rot="8300102">
                <a:off x="1109263" y="339073"/>
                <a:ext cx="576485" cy="413842"/>
                <a:chOff x="6287275" y="3211700"/>
                <a:chExt cx="543900" cy="390450"/>
              </a:xfrm>
            </p:grpSpPr>
            <p:sp>
              <p:nvSpPr>
                <p:cNvPr id="918" name="Google Shape;918;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2" name="Google Shape;922;p35"/>
            <p:cNvGrpSpPr/>
            <p:nvPr/>
          </p:nvGrpSpPr>
          <p:grpSpPr>
            <a:xfrm rot="3784502">
              <a:off x="7988974" y="1558208"/>
              <a:ext cx="650532" cy="466998"/>
              <a:chOff x="6287275" y="3211700"/>
              <a:chExt cx="543900" cy="390450"/>
            </a:xfrm>
          </p:grpSpPr>
          <p:sp>
            <p:nvSpPr>
              <p:cNvPr id="923" name="Google Shape;923;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36"/>
          <p:cNvGrpSpPr/>
          <p:nvPr/>
        </p:nvGrpSpPr>
        <p:grpSpPr>
          <a:xfrm rot="-2700000">
            <a:off x="1015745" y="346581"/>
            <a:ext cx="2828360" cy="3466934"/>
            <a:chOff x="-626925" y="3029338"/>
            <a:chExt cx="546450" cy="669825"/>
          </a:xfrm>
        </p:grpSpPr>
        <p:sp>
          <p:nvSpPr>
            <p:cNvPr id="932" name="Google Shape;932;p36"/>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36"/>
          <p:cNvSpPr txBox="1"/>
          <p:nvPr>
            <p:ph idx="1" type="subTitle"/>
          </p:nvPr>
        </p:nvSpPr>
        <p:spPr>
          <a:xfrm>
            <a:off x="4042650" y="2207050"/>
            <a:ext cx="3724500" cy="16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Bebas Neue"/>
                <a:ea typeface="Bebas Neue"/>
                <a:cs typeface="Bebas Neue"/>
                <a:sym typeface="Bebas Neue"/>
              </a:rPr>
              <a:t>Chief of police, Jay L. Thyme has </a:t>
            </a:r>
            <a:r>
              <a:rPr lang="en" sz="2000">
                <a:latin typeface="Bebas Neue"/>
                <a:ea typeface="Bebas Neue"/>
                <a:cs typeface="Bebas Neue"/>
                <a:sym typeface="Bebas Neue"/>
              </a:rPr>
              <a:t>employed</a:t>
            </a:r>
            <a:r>
              <a:rPr lang="en" sz="2000">
                <a:latin typeface="Bebas Neue"/>
                <a:ea typeface="Bebas Neue"/>
                <a:cs typeface="Bebas Neue"/>
                <a:sym typeface="Bebas Neue"/>
              </a:rPr>
              <a:t> our group of data scientist to help make more efficient use of his L.A police force. </a:t>
            </a:r>
            <a:br>
              <a:rPr lang="en" sz="2000">
                <a:latin typeface="Bebas Neue"/>
                <a:ea typeface="Bebas Neue"/>
                <a:cs typeface="Bebas Neue"/>
                <a:sym typeface="Bebas Neue"/>
              </a:rPr>
            </a:br>
            <a:br>
              <a:rPr lang="en" sz="2000">
                <a:latin typeface="Bebas Neue"/>
                <a:ea typeface="Bebas Neue"/>
                <a:cs typeface="Bebas Neue"/>
                <a:sym typeface="Bebas Neue"/>
              </a:rPr>
            </a:br>
            <a:r>
              <a:rPr lang="en" sz="2000">
                <a:latin typeface="Bebas Neue"/>
                <a:ea typeface="Bebas Neue"/>
                <a:cs typeface="Bebas Neue"/>
                <a:sym typeface="Bebas Neue"/>
              </a:rPr>
              <a:t>He’s asked us to analyze police reports in la and provide detailed </a:t>
            </a:r>
            <a:r>
              <a:rPr lang="en" sz="2000">
                <a:latin typeface="Bebas Neue"/>
                <a:ea typeface="Bebas Neue"/>
                <a:cs typeface="Bebas Neue"/>
                <a:sym typeface="Bebas Neue"/>
              </a:rPr>
              <a:t>insights</a:t>
            </a:r>
            <a:r>
              <a:rPr lang="en" sz="2000">
                <a:latin typeface="Bebas Neue"/>
                <a:ea typeface="Bebas Neue"/>
                <a:cs typeface="Bebas Neue"/>
                <a:sym typeface="Bebas Neue"/>
              </a:rPr>
              <a:t> on the types of crimes being committed across the city.</a:t>
            </a:r>
            <a:endParaRPr sz="2000">
              <a:latin typeface="Bebas Neue"/>
              <a:ea typeface="Bebas Neue"/>
              <a:cs typeface="Bebas Neue"/>
              <a:sym typeface="Bebas Neue"/>
            </a:endParaRPr>
          </a:p>
        </p:txBody>
      </p:sp>
      <p:sp>
        <p:nvSpPr>
          <p:cNvPr id="984" name="Google Shape;984;p36"/>
          <p:cNvSpPr txBox="1"/>
          <p:nvPr>
            <p:ph type="title"/>
          </p:nvPr>
        </p:nvSpPr>
        <p:spPr>
          <a:xfrm>
            <a:off x="4042650" y="1110850"/>
            <a:ext cx="37245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985" name="Google Shape;985;p36"/>
          <p:cNvPicPr preferRelativeResize="0"/>
          <p:nvPr/>
        </p:nvPicPr>
        <p:blipFill rotWithShape="1">
          <a:blip r:embed="rId3">
            <a:alphaModFix/>
          </a:blip>
          <a:srcRect b="0" l="9968" r="38271" t="0"/>
          <a:stretch/>
        </p:blipFill>
        <p:spPr>
          <a:xfrm>
            <a:off x="1088475" y="1110850"/>
            <a:ext cx="2682900" cy="2915700"/>
          </a:xfrm>
          <a:prstGeom prst="snip2DiagRect">
            <a:avLst>
              <a:gd fmla="val 10924" name="adj1"/>
              <a:gd fmla="val 10790" name="adj2"/>
            </a:avLst>
          </a:prstGeom>
          <a:noFill/>
          <a:ln>
            <a:noFill/>
          </a:ln>
        </p:spPr>
      </p:pic>
      <p:sp>
        <p:nvSpPr>
          <p:cNvPr id="986" name="Google Shape;986;p36"/>
          <p:cNvSpPr/>
          <p:nvPr/>
        </p:nvSpPr>
        <p:spPr>
          <a:xfrm>
            <a:off x="715100" y="3157976"/>
            <a:ext cx="1257957" cy="1270539"/>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36"/>
          <p:cNvGrpSpPr/>
          <p:nvPr/>
        </p:nvGrpSpPr>
        <p:grpSpPr>
          <a:xfrm rot="3825315">
            <a:off x="7214364" y="2601225"/>
            <a:ext cx="1600682" cy="1898893"/>
            <a:chOff x="7069011" y="288527"/>
            <a:chExt cx="1600705" cy="1898921"/>
          </a:xfrm>
        </p:grpSpPr>
        <p:grpSp>
          <p:nvGrpSpPr>
            <p:cNvPr id="988" name="Google Shape;988;p36"/>
            <p:cNvGrpSpPr/>
            <p:nvPr/>
          </p:nvGrpSpPr>
          <p:grpSpPr>
            <a:xfrm rot="-5400000">
              <a:off x="7098612" y="258925"/>
              <a:ext cx="1241972" cy="1301175"/>
              <a:chOff x="649743" y="199799"/>
              <a:chExt cx="1100649" cy="1153115"/>
            </a:xfrm>
          </p:grpSpPr>
          <p:grpSp>
            <p:nvGrpSpPr>
              <p:cNvPr id="989" name="Google Shape;989;p36"/>
              <p:cNvGrpSpPr/>
              <p:nvPr/>
            </p:nvGrpSpPr>
            <p:grpSpPr>
              <a:xfrm rot="8300102">
                <a:off x="714386" y="799798"/>
                <a:ext cx="576485" cy="413842"/>
                <a:chOff x="6287275" y="3211700"/>
                <a:chExt cx="543900" cy="390450"/>
              </a:xfrm>
            </p:grpSpPr>
            <p:sp>
              <p:nvSpPr>
                <p:cNvPr id="990" name="Google Shape;990;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6"/>
              <p:cNvGrpSpPr/>
              <p:nvPr/>
            </p:nvGrpSpPr>
            <p:grpSpPr>
              <a:xfrm rot="8300102">
                <a:off x="1109263" y="339073"/>
                <a:ext cx="576485" cy="413842"/>
                <a:chOff x="6287275" y="3211700"/>
                <a:chExt cx="543900" cy="390450"/>
              </a:xfrm>
            </p:grpSpPr>
            <p:sp>
              <p:nvSpPr>
                <p:cNvPr id="995" name="Google Shape;995;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9" name="Google Shape;999;p36"/>
            <p:cNvGrpSpPr/>
            <p:nvPr/>
          </p:nvGrpSpPr>
          <p:grpSpPr>
            <a:xfrm rot="3784502">
              <a:off x="7988974" y="1558208"/>
              <a:ext cx="650532" cy="466998"/>
              <a:chOff x="6287275" y="3211700"/>
              <a:chExt cx="543900" cy="390450"/>
            </a:xfrm>
          </p:grpSpPr>
          <p:sp>
            <p:nvSpPr>
              <p:cNvPr id="1000" name="Google Shape;1000;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7"/>
          <p:cNvSpPr/>
          <p:nvPr/>
        </p:nvSpPr>
        <p:spPr>
          <a:xfrm>
            <a:off x="1060600" y="2449750"/>
            <a:ext cx="2081995" cy="2113845"/>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37"/>
          <p:cNvGrpSpPr/>
          <p:nvPr/>
        </p:nvGrpSpPr>
        <p:grpSpPr>
          <a:xfrm rot="-9853572">
            <a:off x="227929" y="2770955"/>
            <a:ext cx="1600468" cy="1898641"/>
            <a:chOff x="7069011" y="288527"/>
            <a:chExt cx="1600705" cy="1898921"/>
          </a:xfrm>
        </p:grpSpPr>
        <p:grpSp>
          <p:nvGrpSpPr>
            <p:cNvPr id="1010" name="Google Shape;1010;p37"/>
            <p:cNvGrpSpPr/>
            <p:nvPr/>
          </p:nvGrpSpPr>
          <p:grpSpPr>
            <a:xfrm rot="-5400000">
              <a:off x="7098612" y="258925"/>
              <a:ext cx="1241972" cy="1301175"/>
              <a:chOff x="649743" y="199799"/>
              <a:chExt cx="1100649" cy="1153115"/>
            </a:xfrm>
          </p:grpSpPr>
          <p:grpSp>
            <p:nvGrpSpPr>
              <p:cNvPr id="1011" name="Google Shape;1011;p37"/>
              <p:cNvGrpSpPr/>
              <p:nvPr/>
            </p:nvGrpSpPr>
            <p:grpSpPr>
              <a:xfrm rot="8300102">
                <a:off x="714386" y="799798"/>
                <a:ext cx="576485" cy="413842"/>
                <a:chOff x="6287275" y="3211700"/>
                <a:chExt cx="543900" cy="390450"/>
              </a:xfrm>
            </p:grpSpPr>
            <p:sp>
              <p:nvSpPr>
                <p:cNvPr id="1012" name="Google Shape;1012;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7"/>
              <p:cNvGrpSpPr/>
              <p:nvPr/>
            </p:nvGrpSpPr>
            <p:grpSpPr>
              <a:xfrm rot="8300102">
                <a:off x="1109263" y="339073"/>
                <a:ext cx="576485" cy="413842"/>
                <a:chOff x="6287275" y="3211700"/>
                <a:chExt cx="543900" cy="390450"/>
              </a:xfrm>
            </p:grpSpPr>
            <p:sp>
              <p:nvSpPr>
                <p:cNvPr id="1017" name="Google Shape;1017;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1" name="Google Shape;1021;p37"/>
            <p:cNvGrpSpPr/>
            <p:nvPr/>
          </p:nvGrpSpPr>
          <p:grpSpPr>
            <a:xfrm rot="3784502">
              <a:off x="7988974" y="1558208"/>
              <a:ext cx="650532" cy="466998"/>
              <a:chOff x="6287275" y="3211700"/>
              <a:chExt cx="543900" cy="390450"/>
            </a:xfrm>
          </p:grpSpPr>
          <p:sp>
            <p:nvSpPr>
              <p:cNvPr id="1022" name="Google Shape;1022;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6" name="Google Shape;1026;p37"/>
          <p:cNvSpPr txBox="1"/>
          <p:nvPr/>
        </p:nvSpPr>
        <p:spPr>
          <a:xfrm>
            <a:off x="581025" y="827150"/>
            <a:ext cx="35133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Alfa Slab One"/>
                <a:ea typeface="Alfa Slab One"/>
                <a:cs typeface="Alfa Slab One"/>
                <a:sym typeface="Alfa Slab One"/>
              </a:rPr>
              <a:t>Team Communication</a:t>
            </a:r>
            <a:endParaRPr sz="2200">
              <a:solidFill>
                <a:schemeClr val="lt2"/>
              </a:solidFill>
              <a:latin typeface="Alfa Slab One"/>
              <a:ea typeface="Alfa Slab One"/>
              <a:cs typeface="Alfa Slab One"/>
              <a:sym typeface="Alfa Slab One"/>
            </a:endParaRPr>
          </a:p>
        </p:txBody>
      </p:sp>
      <p:grpSp>
        <p:nvGrpSpPr>
          <p:cNvPr id="1027" name="Google Shape;1027;p37"/>
          <p:cNvGrpSpPr/>
          <p:nvPr/>
        </p:nvGrpSpPr>
        <p:grpSpPr>
          <a:xfrm>
            <a:off x="1123952" y="2542541"/>
            <a:ext cx="2018733" cy="1874811"/>
            <a:chOff x="6985656" y="268254"/>
            <a:chExt cx="1553828" cy="1460816"/>
          </a:xfrm>
        </p:grpSpPr>
        <p:grpSp>
          <p:nvGrpSpPr>
            <p:cNvPr id="1028" name="Google Shape;1028;p37"/>
            <p:cNvGrpSpPr/>
            <p:nvPr/>
          </p:nvGrpSpPr>
          <p:grpSpPr>
            <a:xfrm>
              <a:off x="7022539" y="276156"/>
              <a:ext cx="1480040" cy="1445022"/>
              <a:chOff x="9608589" y="666681"/>
              <a:chExt cx="1480040" cy="1445022"/>
            </a:xfrm>
          </p:grpSpPr>
          <p:sp>
            <p:nvSpPr>
              <p:cNvPr id="1029" name="Google Shape;1029;p37"/>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37"/>
            <p:cNvGrpSpPr/>
            <p:nvPr/>
          </p:nvGrpSpPr>
          <p:grpSpPr>
            <a:xfrm>
              <a:off x="6985656" y="268254"/>
              <a:ext cx="1553828" cy="1460816"/>
              <a:chOff x="9571706" y="650879"/>
              <a:chExt cx="1553828" cy="1460816"/>
            </a:xfrm>
          </p:grpSpPr>
          <p:grpSp>
            <p:nvGrpSpPr>
              <p:cNvPr id="1073" name="Google Shape;1073;p37"/>
              <p:cNvGrpSpPr/>
              <p:nvPr/>
            </p:nvGrpSpPr>
            <p:grpSpPr>
              <a:xfrm>
                <a:off x="9627614" y="678571"/>
                <a:ext cx="545201" cy="969159"/>
                <a:chOff x="9418235" y="1815541"/>
                <a:chExt cx="544385" cy="967708"/>
              </a:xfrm>
            </p:grpSpPr>
            <p:sp>
              <p:nvSpPr>
                <p:cNvPr id="1074" name="Google Shape;1074;p37"/>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37"/>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77" name="Google Shape;1077;p37"/>
          <p:cNvPicPr preferRelativeResize="0"/>
          <p:nvPr/>
        </p:nvPicPr>
        <p:blipFill>
          <a:blip r:embed="rId3">
            <a:alphaModFix/>
          </a:blip>
          <a:stretch>
            <a:fillRect/>
          </a:stretch>
        </p:blipFill>
        <p:spPr>
          <a:xfrm>
            <a:off x="4512664" y="827162"/>
            <a:ext cx="3640688" cy="3489176"/>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078" name="Google Shape;1078;p37"/>
          <p:cNvSpPr txBox="1"/>
          <p:nvPr/>
        </p:nvSpPr>
        <p:spPr>
          <a:xfrm>
            <a:off x="639375" y="1283425"/>
            <a:ext cx="3396600" cy="12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Bebas Neue"/>
                <a:ea typeface="Bebas Neue"/>
                <a:cs typeface="Bebas Neue"/>
                <a:sym typeface="Bebas Neue"/>
              </a:rPr>
              <a:t>Our team chose to use a Jira board to allocate tasks, and held daily stand up meetings to ensure that we are hitting our checkpoints on time with Ettione as our SCRUM master.</a:t>
            </a:r>
            <a:endParaRPr sz="1500">
              <a:solidFill>
                <a:schemeClr val="lt2"/>
              </a:solidFill>
              <a:latin typeface="Bebas Neue"/>
              <a:ea typeface="Bebas Neue"/>
              <a:cs typeface="Bebas Neue"/>
              <a:sym typeface="Bebas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2" name="Shape 1082"/>
        <p:cNvGrpSpPr/>
        <p:nvPr/>
      </p:nvGrpSpPr>
      <p:grpSpPr>
        <a:xfrm>
          <a:off x="0" y="0"/>
          <a:ext cx="0" cy="0"/>
          <a:chOff x="0" y="0"/>
          <a:chExt cx="0" cy="0"/>
        </a:xfrm>
      </p:grpSpPr>
      <p:sp>
        <p:nvSpPr>
          <p:cNvPr id="1083" name="Google Shape;1083;p38"/>
          <p:cNvSpPr/>
          <p:nvPr/>
        </p:nvSpPr>
        <p:spPr>
          <a:xfrm>
            <a:off x="715108" y="3695700"/>
            <a:ext cx="5618959" cy="666750"/>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1"/>
          </a:solidFill>
          <a:ln>
            <a:noFill/>
          </a:ln>
        </p:spPr>
      </p:sp>
      <p:sp>
        <p:nvSpPr>
          <p:cNvPr id="1084" name="Google Shape;1084;p38"/>
          <p:cNvSpPr txBox="1"/>
          <p:nvPr>
            <p:ph type="title"/>
          </p:nvPr>
        </p:nvSpPr>
        <p:spPr>
          <a:xfrm>
            <a:off x="894625" y="3816975"/>
            <a:ext cx="5259900" cy="4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are we getting the data from?</a:t>
            </a:r>
            <a:endParaRPr/>
          </a:p>
        </p:txBody>
      </p:sp>
      <p:grpSp>
        <p:nvGrpSpPr>
          <p:cNvPr id="1085" name="Google Shape;1085;p38"/>
          <p:cNvGrpSpPr/>
          <p:nvPr/>
        </p:nvGrpSpPr>
        <p:grpSpPr>
          <a:xfrm rot="3492650">
            <a:off x="7628536" y="3215839"/>
            <a:ext cx="1600720" cy="1898939"/>
            <a:chOff x="7069011" y="288527"/>
            <a:chExt cx="1600705" cy="1898921"/>
          </a:xfrm>
        </p:grpSpPr>
        <p:grpSp>
          <p:nvGrpSpPr>
            <p:cNvPr id="1086" name="Google Shape;1086;p38"/>
            <p:cNvGrpSpPr/>
            <p:nvPr/>
          </p:nvGrpSpPr>
          <p:grpSpPr>
            <a:xfrm rot="-5400000">
              <a:off x="7098612" y="258925"/>
              <a:ext cx="1241972" cy="1301175"/>
              <a:chOff x="649743" y="199799"/>
              <a:chExt cx="1100649" cy="1153115"/>
            </a:xfrm>
          </p:grpSpPr>
          <p:grpSp>
            <p:nvGrpSpPr>
              <p:cNvPr id="1087" name="Google Shape;1087;p38"/>
              <p:cNvGrpSpPr/>
              <p:nvPr/>
            </p:nvGrpSpPr>
            <p:grpSpPr>
              <a:xfrm rot="8300102">
                <a:off x="714386" y="799798"/>
                <a:ext cx="576485" cy="413842"/>
                <a:chOff x="6287275" y="3211700"/>
                <a:chExt cx="543900" cy="390450"/>
              </a:xfrm>
            </p:grpSpPr>
            <p:sp>
              <p:nvSpPr>
                <p:cNvPr id="1088" name="Google Shape;1088;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38"/>
              <p:cNvGrpSpPr/>
              <p:nvPr/>
            </p:nvGrpSpPr>
            <p:grpSpPr>
              <a:xfrm rot="8300102">
                <a:off x="1109263" y="339073"/>
                <a:ext cx="576485" cy="413842"/>
                <a:chOff x="6287275" y="3211700"/>
                <a:chExt cx="543900" cy="390450"/>
              </a:xfrm>
            </p:grpSpPr>
            <p:sp>
              <p:nvSpPr>
                <p:cNvPr id="1093" name="Google Shape;1093;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38"/>
            <p:cNvGrpSpPr/>
            <p:nvPr/>
          </p:nvGrpSpPr>
          <p:grpSpPr>
            <a:xfrm rot="3784502">
              <a:off x="7988974" y="1558208"/>
              <a:ext cx="650532" cy="466998"/>
              <a:chOff x="6287275" y="3211700"/>
              <a:chExt cx="543900" cy="390450"/>
            </a:xfrm>
          </p:grpSpPr>
          <p:sp>
            <p:nvSpPr>
              <p:cNvPr id="1098" name="Google Shape;1098;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39"/>
          <p:cNvPicPr preferRelativeResize="0"/>
          <p:nvPr/>
        </p:nvPicPr>
        <p:blipFill rotWithShape="1">
          <a:blip r:embed="rId3">
            <a:alphaModFix/>
          </a:blip>
          <a:srcRect b="0" l="10298" r="57904" t="0"/>
          <a:stretch/>
        </p:blipFill>
        <p:spPr>
          <a:xfrm>
            <a:off x="1953696" y="929575"/>
            <a:ext cx="1734475" cy="3068524"/>
          </a:xfrm>
          <a:prstGeom prst="rect">
            <a:avLst/>
          </a:prstGeom>
          <a:noFill/>
          <a:ln>
            <a:noFill/>
          </a:ln>
        </p:spPr>
      </p:pic>
      <p:grpSp>
        <p:nvGrpSpPr>
          <p:cNvPr id="1107" name="Google Shape;1107;p39"/>
          <p:cNvGrpSpPr/>
          <p:nvPr/>
        </p:nvGrpSpPr>
        <p:grpSpPr>
          <a:xfrm>
            <a:off x="1876867" y="688891"/>
            <a:ext cx="1904744" cy="3765733"/>
            <a:chOff x="2565150" y="1115575"/>
            <a:chExt cx="1841400" cy="3640500"/>
          </a:xfrm>
        </p:grpSpPr>
        <p:sp>
          <p:nvSpPr>
            <p:cNvPr id="1108" name="Google Shape;1108;p39"/>
            <p:cNvSpPr/>
            <p:nvPr/>
          </p:nvSpPr>
          <p:spPr>
            <a:xfrm>
              <a:off x="2565150" y="1115575"/>
              <a:ext cx="1841400" cy="3640500"/>
            </a:xfrm>
            <a:custGeom>
              <a:rect b="b" l="l" r="r" t="t"/>
              <a:pathLst>
                <a:path extrusionOk="0" h="145620" w="73656">
                  <a:moveTo>
                    <a:pt x="68956" y="10454"/>
                  </a:moveTo>
                  <a:lnTo>
                    <a:pt x="68956" y="126853"/>
                  </a:lnTo>
                  <a:lnTo>
                    <a:pt x="5119" y="126853"/>
                  </a:lnTo>
                  <a:lnTo>
                    <a:pt x="5119" y="10454"/>
                  </a:lnTo>
                  <a:close/>
                  <a:moveTo>
                    <a:pt x="7231" y="0"/>
                  </a:moveTo>
                  <a:cubicBezTo>
                    <a:pt x="3227" y="0"/>
                    <a:pt x="1" y="3251"/>
                    <a:pt x="1" y="7259"/>
                  </a:cubicBezTo>
                  <a:lnTo>
                    <a:pt x="1" y="138284"/>
                  </a:lnTo>
                  <a:cubicBezTo>
                    <a:pt x="1" y="142301"/>
                    <a:pt x="3242" y="145620"/>
                    <a:pt x="7259" y="145620"/>
                  </a:cubicBezTo>
                  <a:lnTo>
                    <a:pt x="66087" y="145620"/>
                  </a:lnTo>
                  <a:cubicBezTo>
                    <a:pt x="70104" y="145620"/>
                    <a:pt x="73655" y="142301"/>
                    <a:pt x="73655" y="138284"/>
                  </a:cubicBezTo>
                  <a:lnTo>
                    <a:pt x="73655" y="7259"/>
                  </a:lnTo>
                  <a:cubicBezTo>
                    <a:pt x="73655" y="3242"/>
                    <a:pt x="70088" y="0"/>
                    <a:pt x="66087" y="0"/>
                  </a:cubicBezTo>
                  <a:lnTo>
                    <a:pt x="7259" y="0"/>
                  </a:lnTo>
                  <a:cubicBezTo>
                    <a:pt x="7250" y="0"/>
                    <a:pt x="7240" y="0"/>
                    <a:pt x="7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2737700" y="1188850"/>
              <a:ext cx="266400" cy="66725"/>
            </a:xfrm>
            <a:custGeom>
              <a:rect b="b" l="l" r="r" t="t"/>
              <a:pathLst>
                <a:path extrusionOk="0" h="2669" w="10656">
                  <a:moveTo>
                    <a:pt x="1117" y="1"/>
                  </a:moveTo>
                  <a:cubicBezTo>
                    <a:pt x="497" y="1"/>
                    <a:pt x="0" y="497"/>
                    <a:pt x="0" y="1117"/>
                  </a:cubicBezTo>
                  <a:lnTo>
                    <a:pt x="0" y="1551"/>
                  </a:lnTo>
                  <a:cubicBezTo>
                    <a:pt x="0" y="2172"/>
                    <a:pt x="497" y="2668"/>
                    <a:pt x="1117" y="2668"/>
                  </a:cubicBezTo>
                  <a:lnTo>
                    <a:pt x="9539" y="2668"/>
                  </a:lnTo>
                  <a:cubicBezTo>
                    <a:pt x="10159" y="2668"/>
                    <a:pt x="10655" y="2172"/>
                    <a:pt x="10655" y="1551"/>
                  </a:cubicBezTo>
                  <a:lnTo>
                    <a:pt x="10655" y="1117"/>
                  </a:lnTo>
                  <a:cubicBezTo>
                    <a:pt x="10655" y="497"/>
                    <a:pt x="10159" y="1"/>
                    <a:pt x="9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4052525" y="1188075"/>
              <a:ext cx="80675" cy="69100"/>
            </a:xfrm>
            <a:custGeom>
              <a:rect b="b" l="l" r="r" t="t"/>
              <a:pathLst>
                <a:path extrusionOk="0" h="2764" w="3227">
                  <a:moveTo>
                    <a:pt x="1846" y="0"/>
                  </a:moveTo>
                  <a:cubicBezTo>
                    <a:pt x="621" y="0"/>
                    <a:pt x="0" y="1489"/>
                    <a:pt x="869" y="2358"/>
                  </a:cubicBezTo>
                  <a:cubicBezTo>
                    <a:pt x="1149" y="2638"/>
                    <a:pt x="1494" y="2763"/>
                    <a:pt x="1832" y="2763"/>
                  </a:cubicBezTo>
                  <a:cubicBezTo>
                    <a:pt x="2543" y="2763"/>
                    <a:pt x="3226" y="2211"/>
                    <a:pt x="3226" y="1381"/>
                  </a:cubicBezTo>
                  <a:cubicBezTo>
                    <a:pt x="3226" y="621"/>
                    <a:pt x="2606" y="0"/>
                    <a:pt x="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3296050" y="4390825"/>
              <a:ext cx="315250" cy="270250"/>
            </a:xfrm>
            <a:custGeom>
              <a:rect b="b" l="l" r="r" t="t"/>
              <a:pathLst>
                <a:path extrusionOk="0" h="10810" w="12610">
                  <a:moveTo>
                    <a:pt x="7212" y="403"/>
                  </a:moveTo>
                  <a:cubicBezTo>
                    <a:pt x="9973" y="403"/>
                    <a:pt x="12222" y="2636"/>
                    <a:pt x="12222" y="5413"/>
                  </a:cubicBezTo>
                  <a:cubicBezTo>
                    <a:pt x="12222" y="8433"/>
                    <a:pt x="9754" y="10432"/>
                    <a:pt x="7183" y="10432"/>
                  </a:cubicBezTo>
                  <a:cubicBezTo>
                    <a:pt x="5951" y="10432"/>
                    <a:pt x="4695" y="9973"/>
                    <a:pt x="3676" y="8949"/>
                  </a:cubicBezTo>
                  <a:cubicBezTo>
                    <a:pt x="512" y="5800"/>
                    <a:pt x="2745" y="403"/>
                    <a:pt x="7212" y="403"/>
                  </a:cubicBezTo>
                  <a:close/>
                  <a:moveTo>
                    <a:pt x="7173" y="0"/>
                  </a:moveTo>
                  <a:cubicBezTo>
                    <a:pt x="5847" y="0"/>
                    <a:pt x="4495" y="494"/>
                    <a:pt x="3397" y="1597"/>
                  </a:cubicBezTo>
                  <a:cubicBezTo>
                    <a:pt x="0" y="4994"/>
                    <a:pt x="2404" y="10810"/>
                    <a:pt x="7212" y="10810"/>
                  </a:cubicBezTo>
                  <a:cubicBezTo>
                    <a:pt x="10190" y="10810"/>
                    <a:pt x="12609" y="8390"/>
                    <a:pt x="12609" y="5413"/>
                  </a:cubicBezTo>
                  <a:cubicBezTo>
                    <a:pt x="12609" y="2160"/>
                    <a:pt x="9947" y="0"/>
                    <a:pt x="717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39"/>
          <p:cNvSpPr/>
          <p:nvPr/>
        </p:nvSpPr>
        <p:spPr>
          <a:xfrm>
            <a:off x="4331974" y="2119050"/>
            <a:ext cx="3518191" cy="1701493"/>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113" name="Google Shape;1113;p39"/>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14" name="Google Shape;1114;p39"/>
          <p:cNvSpPr txBox="1"/>
          <p:nvPr>
            <p:ph idx="1" type="subTitle"/>
          </p:nvPr>
        </p:nvSpPr>
        <p:spPr>
          <a:xfrm>
            <a:off x="4637270" y="2289213"/>
            <a:ext cx="2907600" cy="13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bas Neue"/>
                <a:ea typeface="Bebas Neue"/>
                <a:cs typeface="Bebas Neue"/>
                <a:sym typeface="Bebas Neue"/>
              </a:rPr>
              <a:t>By using the </a:t>
            </a:r>
            <a:r>
              <a:rPr lang="en" u="sng">
                <a:solidFill>
                  <a:schemeClr val="dk1"/>
                </a:solidFill>
                <a:latin typeface="Bebas Neue"/>
                <a:ea typeface="Bebas Neue"/>
                <a:cs typeface="Bebas Neue"/>
                <a:sym typeface="Bebas Neue"/>
                <a:hlinkClick r:id="rId4">
                  <a:extLst>
                    <a:ext uri="{A12FA001-AC4F-418D-AE19-62706E023703}">
                      <ahyp:hlinkClr val="tx"/>
                    </a:ext>
                  </a:extLst>
                </a:hlinkClick>
              </a:rPr>
              <a:t>L.A Crime Data API</a:t>
            </a:r>
            <a:r>
              <a:rPr lang="en">
                <a:latin typeface="Bebas Neue"/>
                <a:ea typeface="Bebas Neue"/>
                <a:cs typeface="Bebas Neue"/>
                <a:sym typeface="Bebas Neue"/>
              </a:rPr>
              <a:t>, we were able to pull live data in the for of a JSON file in order to perform our analytics and build our database.</a:t>
            </a:r>
            <a:endParaRPr>
              <a:latin typeface="Bebas Neue"/>
              <a:ea typeface="Bebas Neue"/>
              <a:cs typeface="Bebas Neue"/>
              <a:sym typeface="Bebas Neue"/>
            </a:endParaRPr>
          </a:p>
        </p:txBody>
      </p:sp>
      <p:grpSp>
        <p:nvGrpSpPr>
          <p:cNvPr id="1115" name="Google Shape;1115;p39"/>
          <p:cNvGrpSpPr/>
          <p:nvPr/>
        </p:nvGrpSpPr>
        <p:grpSpPr>
          <a:xfrm rot="1575145">
            <a:off x="7524188" y="208381"/>
            <a:ext cx="1600609" cy="1898807"/>
            <a:chOff x="7069011" y="288527"/>
            <a:chExt cx="1600705" cy="1898921"/>
          </a:xfrm>
        </p:grpSpPr>
        <p:grpSp>
          <p:nvGrpSpPr>
            <p:cNvPr id="1116" name="Google Shape;1116;p39"/>
            <p:cNvGrpSpPr/>
            <p:nvPr/>
          </p:nvGrpSpPr>
          <p:grpSpPr>
            <a:xfrm rot="-5400000">
              <a:off x="7098612" y="258925"/>
              <a:ext cx="1241972" cy="1301175"/>
              <a:chOff x="649743" y="199799"/>
              <a:chExt cx="1100649" cy="1153115"/>
            </a:xfrm>
          </p:grpSpPr>
          <p:grpSp>
            <p:nvGrpSpPr>
              <p:cNvPr id="1117" name="Google Shape;1117;p39"/>
              <p:cNvGrpSpPr/>
              <p:nvPr/>
            </p:nvGrpSpPr>
            <p:grpSpPr>
              <a:xfrm rot="8300102">
                <a:off x="714386" y="799798"/>
                <a:ext cx="576485" cy="413842"/>
                <a:chOff x="6287275" y="3211700"/>
                <a:chExt cx="543900" cy="390450"/>
              </a:xfrm>
            </p:grpSpPr>
            <p:sp>
              <p:nvSpPr>
                <p:cNvPr id="1118" name="Google Shape;1118;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9"/>
              <p:cNvGrpSpPr/>
              <p:nvPr/>
            </p:nvGrpSpPr>
            <p:grpSpPr>
              <a:xfrm rot="8300102">
                <a:off x="1109263" y="339073"/>
                <a:ext cx="576485" cy="413842"/>
                <a:chOff x="6287275" y="3211700"/>
                <a:chExt cx="543900" cy="390450"/>
              </a:xfrm>
            </p:grpSpPr>
            <p:sp>
              <p:nvSpPr>
                <p:cNvPr id="1123" name="Google Shape;1123;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7" name="Google Shape;1127;p39"/>
            <p:cNvGrpSpPr/>
            <p:nvPr/>
          </p:nvGrpSpPr>
          <p:grpSpPr>
            <a:xfrm rot="3784502">
              <a:off x="7988974" y="1558208"/>
              <a:ext cx="650532" cy="466998"/>
              <a:chOff x="6287275" y="3211700"/>
              <a:chExt cx="543900" cy="390450"/>
            </a:xfrm>
          </p:grpSpPr>
          <p:sp>
            <p:nvSpPr>
              <p:cNvPr id="1128" name="Google Shape;1128;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2" name="Google Shape;1132;p39"/>
          <p:cNvGrpSpPr/>
          <p:nvPr/>
        </p:nvGrpSpPr>
        <p:grpSpPr>
          <a:xfrm rot="-9489298">
            <a:off x="-136462" y="906650"/>
            <a:ext cx="1600716" cy="1898934"/>
            <a:chOff x="7069011" y="288527"/>
            <a:chExt cx="1600705" cy="1898921"/>
          </a:xfrm>
        </p:grpSpPr>
        <p:grpSp>
          <p:nvGrpSpPr>
            <p:cNvPr id="1133" name="Google Shape;1133;p39"/>
            <p:cNvGrpSpPr/>
            <p:nvPr/>
          </p:nvGrpSpPr>
          <p:grpSpPr>
            <a:xfrm rot="-5400000">
              <a:off x="7098612" y="258925"/>
              <a:ext cx="1241972" cy="1301175"/>
              <a:chOff x="649743" y="199799"/>
              <a:chExt cx="1100649" cy="1153115"/>
            </a:xfrm>
          </p:grpSpPr>
          <p:grpSp>
            <p:nvGrpSpPr>
              <p:cNvPr id="1134" name="Google Shape;1134;p39"/>
              <p:cNvGrpSpPr/>
              <p:nvPr/>
            </p:nvGrpSpPr>
            <p:grpSpPr>
              <a:xfrm rot="8300102">
                <a:off x="714386" y="799798"/>
                <a:ext cx="576485" cy="413842"/>
                <a:chOff x="6287275" y="3211700"/>
                <a:chExt cx="543900" cy="390450"/>
              </a:xfrm>
            </p:grpSpPr>
            <p:sp>
              <p:nvSpPr>
                <p:cNvPr id="1135" name="Google Shape;1135;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39"/>
              <p:cNvGrpSpPr/>
              <p:nvPr/>
            </p:nvGrpSpPr>
            <p:grpSpPr>
              <a:xfrm rot="8300102">
                <a:off x="1109263" y="339073"/>
                <a:ext cx="576485" cy="413842"/>
                <a:chOff x="6287275" y="3211700"/>
                <a:chExt cx="543900" cy="390450"/>
              </a:xfrm>
            </p:grpSpPr>
            <p:sp>
              <p:nvSpPr>
                <p:cNvPr id="1140" name="Google Shape;1140;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4" name="Google Shape;1144;p39"/>
            <p:cNvGrpSpPr/>
            <p:nvPr/>
          </p:nvGrpSpPr>
          <p:grpSpPr>
            <a:xfrm rot="3784502">
              <a:off x="7988974" y="1558208"/>
              <a:ext cx="650532" cy="466998"/>
              <a:chOff x="6287275" y="3211700"/>
              <a:chExt cx="543900" cy="390450"/>
            </a:xfrm>
          </p:grpSpPr>
          <p:sp>
            <p:nvSpPr>
              <p:cNvPr id="1145" name="Google Shape;1145;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9" name="Google Shape;1149;p39"/>
          <p:cNvSpPr txBox="1"/>
          <p:nvPr>
            <p:ph type="title"/>
          </p:nvPr>
        </p:nvSpPr>
        <p:spPr>
          <a:xfrm>
            <a:off x="4263200" y="1613875"/>
            <a:ext cx="3661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 Crime API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0"/>
          <p:cNvSpPr/>
          <p:nvPr/>
        </p:nvSpPr>
        <p:spPr>
          <a:xfrm>
            <a:off x="1060595" y="2347600"/>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40"/>
          <p:cNvGrpSpPr/>
          <p:nvPr/>
        </p:nvGrpSpPr>
        <p:grpSpPr>
          <a:xfrm rot="-9853572">
            <a:off x="227929" y="2770955"/>
            <a:ext cx="1600468" cy="1898641"/>
            <a:chOff x="7069011" y="288527"/>
            <a:chExt cx="1600705" cy="1898921"/>
          </a:xfrm>
        </p:grpSpPr>
        <p:grpSp>
          <p:nvGrpSpPr>
            <p:cNvPr id="1156" name="Google Shape;1156;p40"/>
            <p:cNvGrpSpPr/>
            <p:nvPr/>
          </p:nvGrpSpPr>
          <p:grpSpPr>
            <a:xfrm rot="-5400000">
              <a:off x="7098612" y="258925"/>
              <a:ext cx="1241972" cy="1301175"/>
              <a:chOff x="649743" y="199799"/>
              <a:chExt cx="1100649" cy="1153115"/>
            </a:xfrm>
          </p:grpSpPr>
          <p:grpSp>
            <p:nvGrpSpPr>
              <p:cNvPr id="1157" name="Google Shape;1157;p40"/>
              <p:cNvGrpSpPr/>
              <p:nvPr/>
            </p:nvGrpSpPr>
            <p:grpSpPr>
              <a:xfrm rot="8300102">
                <a:off x="714386" y="799798"/>
                <a:ext cx="576485" cy="413842"/>
                <a:chOff x="6287275" y="3211700"/>
                <a:chExt cx="543900" cy="390450"/>
              </a:xfrm>
            </p:grpSpPr>
            <p:sp>
              <p:nvSpPr>
                <p:cNvPr id="1158" name="Google Shape;1158;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40"/>
              <p:cNvGrpSpPr/>
              <p:nvPr/>
            </p:nvGrpSpPr>
            <p:grpSpPr>
              <a:xfrm rot="8300102">
                <a:off x="1109263" y="339073"/>
                <a:ext cx="576485" cy="413842"/>
                <a:chOff x="6287275" y="3211700"/>
                <a:chExt cx="543900" cy="390450"/>
              </a:xfrm>
            </p:grpSpPr>
            <p:sp>
              <p:nvSpPr>
                <p:cNvPr id="1163" name="Google Shape;1163;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7" name="Google Shape;1167;p40"/>
            <p:cNvGrpSpPr/>
            <p:nvPr/>
          </p:nvGrpSpPr>
          <p:grpSpPr>
            <a:xfrm rot="3784502">
              <a:off x="7988974" y="1558208"/>
              <a:ext cx="650532" cy="466998"/>
              <a:chOff x="6287275" y="3211700"/>
              <a:chExt cx="543900" cy="390450"/>
            </a:xfrm>
          </p:grpSpPr>
          <p:sp>
            <p:nvSpPr>
              <p:cNvPr id="1168" name="Google Shape;1168;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2" name="Google Shape;1172;p40"/>
          <p:cNvSpPr txBox="1"/>
          <p:nvPr/>
        </p:nvSpPr>
        <p:spPr>
          <a:xfrm>
            <a:off x="576150" y="1141925"/>
            <a:ext cx="30360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Alfa Slab One"/>
                <a:ea typeface="Alfa Slab One"/>
                <a:cs typeface="Alfa Slab One"/>
                <a:sym typeface="Alfa Slab One"/>
              </a:rPr>
              <a:t>REDSHIFT CONFIGURATION</a:t>
            </a:r>
            <a:endParaRPr sz="2200">
              <a:solidFill>
                <a:schemeClr val="lt2"/>
              </a:solidFill>
              <a:latin typeface="Alfa Slab One"/>
              <a:ea typeface="Alfa Slab One"/>
              <a:cs typeface="Alfa Slab One"/>
              <a:sym typeface="Alfa Slab One"/>
            </a:endParaRPr>
          </a:p>
        </p:txBody>
      </p:sp>
      <p:grpSp>
        <p:nvGrpSpPr>
          <p:cNvPr id="1173" name="Google Shape;1173;p40"/>
          <p:cNvGrpSpPr/>
          <p:nvPr/>
        </p:nvGrpSpPr>
        <p:grpSpPr>
          <a:xfrm>
            <a:off x="1127368" y="2444872"/>
            <a:ext cx="2127346" cy="1965382"/>
            <a:chOff x="6985656" y="268254"/>
            <a:chExt cx="1553828" cy="1460816"/>
          </a:xfrm>
        </p:grpSpPr>
        <p:grpSp>
          <p:nvGrpSpPr>
            <p:cNvPr id="1174" name="Google Shape;1174;p40"/>
            <p:cNvGrpSpPr/>
            <p:nvPr/>
          </p:nvGrpSpPr>
          <p:grpSpPr>
            <a:xfrm>
              <a:off x="7022539" y="276156"/>
              <a:ext cx="1480040" cy="1445022"/>
              <a:chOff x="9608589" y="666681"/>
              <a:chExt cx="1480040" cy="1445022"/>
            </a:xfrm>
          </p:grpSpPr>
          <p:sp>
            <p:nvSpPr>
              <p:cNvPr id="1175" name="Google Shape;1175;p40"/>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40"/>
            <p:cNvGrpSpPr/>
            <p:nvPr/>
          </p:nvGrpSpPr>
          <p:grpSpPr>
            <a:xfrm>
              <a:off x="6985656" y="268254"/>
              <a:ext cx="1553828" cy="1460816"/>
              <a:chOff x="9571706" y="650879"/>
              <a:chExt cx="1553828" cy="1460816"/>
            </a:xfrm>
          </p:grpSpPr>
          <p:grpSp>
            <p:nvGrpSpPr>
              <p:cNvPr id="1219" name="Google Shape;1219;p40"/>
              <p:cNvGrpSpPr/>
              <p:nvPr/>
            </p:nvGrpSpPr>
            <p:grpSpPr>
              <a:xfrm>
                <a:off x="9627614" y="678571"/>
                <a:ext cx="545201" cy="969159"/>
                <a:chOff x="9418235" y="1815541"/>
                <a:chExt cx="544385" cy="967708"/>
              </a:xfrm>
            </p:grpSpPr>
            <p:sp>
              <p:nvSpPr>
                <p:cNvPr id="1220" name="Google Shape;1220;p40"/>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40"/>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23" name="Google Shape;1223;p40"/>
          <p:cNvPicPr preferRelativeResize="0"/>
          <p:nvPr/>
        </p:nvPicPr>
        <p:blipFill>
          <a:blip r:embed="rId3">
            <a:alphaModFix/>
          </a:blip>
          <a:stretch>
            <a:fillRect/>
          </a:stretch>
        </p:blipFill>
        <p:spPr>
          <a:xfrm>
            <a:off x="3515325" y="1011274"/>
            <a:ext cx="4956001" cy="3297001"/>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grpSp>
        <p:nvGrpSpPr>
          <p:cNvPr id="1228" name="Google Shape;1228;p41"/>
          <p:cNvGrpSpPr/>
          <p:nvPr/>
        </p:nvGrpSpPr>
        <p:grpSpPr>
          <a:xfrm rot="9056924">
            <a:off x="763396" y="2815988"/>
            <a:ext cx="1600732" cy="1898953"/>
            <a:chOff x="7069011" y="288527"/>
            <a:chExt cx="1600705" cy="1898921"/>
          </a:xfrm>
        </p:grpSpPr>
        <p:grpSp>
          <p:nvGrpSpPr>
            <p:cNvPr id="1229" name="Google Shape;1229;p41"/>
            <p:cNvGrpSpPr/>
            <p:nvPr/>
          </p:nvGrpSpPr>
          <p:grpSpPr>
            <a:xfrm rot="-5400000">
              <a:off x="7098612" y="258925"/>
              <a:ext cx="1241972" cy="1301175"/>
              <a:chOff x="649743" y="199799"/>
              <a:chExt cx="1100649" cy="1153115"/>
            </a:xfrm>
          </p:grpSpPr>
          <p:grpSp>
            <p:nvGrpSpPr>
              <p:cNvPr id="1230" name="Google Shape;1230;p41"/>
              <p:cNvGrpSpPr/>
              <p:nvPr/>
            </p:nvGrpSpPr>
            <p:grpSpPr>
              <a:xfrm rot="8300102">
                <a:off x="714386" y="799798"/>
                <a:ext cx="576485" cy="413842"/>
                <a:chOff x="6287275" y="3211700"/>
                <a:chExt cx="543900" cy="390450"/>
              </a:xfrm>
            </p:grpSpPr>
            <p:sp>
              <p:nvSpPr>
                <p:cNvPr id="1231" name="Google Shape;1231;p4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41"/>
              <p:cNvGrpSpPr/>
              <p:nvPr/>
            </p:nvGrpSpPr>
            <p:grpSpPr>
              <a:xfrm rot="8300102">
                <a:off x="1109263" y="339073"/>
                <a:ext cx="576485" cy="413842"/>
                <a:chOff x="6287275" y="3211700"/>
                <a:chExt cx="543900" cy="390450"/>
              </a:xfrm>
            </p:grpSpPr>
            <p:sp>
              <p:nvSpPr>
                <p:cNvPr id="1236" name="Google Shape;1236;p4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0" name="Google Shape;1240;p41"/>
            <p:cNvGrpSpPr/>
            <p:nvPr/>
          </p:nvGrpSpPr>
          <p:grpSpPr>
            <a:xfrm rot="3784502">
              <a:off x="7988974" y="1558208"/>
              <a:ext cx="650532" cy="466998"/>
              <a:chOff x="6287275" y="3211700"/>
              <a:chExt cx="543900" cy="390450"/>
            </a:xfrm>
          </p:grpSpPr>
          <p:sp>
            <p:nvSpPr>
              <p:cNvPr id="1241" name="Google Shape;1241;p4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5" name="Google Shape;1245;p41"/>
          <p:cNvGrpSpPr/>
          <p:nvPr/>
        </p:nvGrpSpPr>
        <p:grpSpPr>
          <a:xfrm rot="-3035158">
            <a:off x="5823930" y="264650"/>
            <a:ext cx="2313884" cy="2836303"/>
            <a:chOff x="-626925" y="3029338"/>
            <a:chExt cx="546450" cy="669825"/>
          </a:xfrm>
        </p:grpSpPr>
        <p:sp>
          <p:nvSpPr>
            <p:cNvPr id="1246" name="Google Shape;1246;p41"/>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1"/>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1"/>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41"/>
          <p:cNvSpPr/>
          <p:nvPr/>
        </p:nvSpPr>
        <p:spPr>
          <a:xfrm>
            <a:off x="708150" y="870862"/>
            <a:ext cx="7727671" cy="3627920"/>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pic>
        <p:nvPicPr>
          <p:cNvPr id="1298" name="Google Shape;1298;p41"/>
          <p:cNvPicPr preferRelativeResize="0"/>
          <p:nvPr/>
        </p:nvPicPr>
        <p:blipFill>
          <a:blip r:embed="rId3">
            <a:alphaModFix/>
          </a:blip>
          <a:stretch>
            <a:fillRect/>
          </a:stretch>
        </p:blipFill>
        <p:spPr>
          <a:xfrm>
            <a:off x="3806373" y="946123"/>
            <a:ext cx="3443225" cy="3477376"/>
          </a:xfrm>
          <a:prstGeom prst="rect">
            <a:avLst/>
          </a:prstGeom>
          <a:noFill/>
          <a:ln cap="flat" cmpd="sng" w="38100">
            <a:solidFill>
              <a:schemeClr val="dk2"/>
            </a:solidFill>
            <a:prstDash val="solid"/>
            <a:round/>
            <a:headEnd len="sm" w="sm" type="none"/>
            <a:tailEnd len="sm" w="sm" type="none"/>
          </a:ln>
        </p:spPr>
      </p:pic>
      <p:sp>
        <p:nvSpPr>
          <p:cNvPr id="1299" name="Google Shape;1299;p41"/>
          <p:cNvSpPr txBox="1"/>
          <p:nvPr/>
        </p:nvSpPr>
        <p:spPr>
          <a:xfrm>
            <a:off x="990625" y="1946500"/>
            <a:ext cx="27231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Alfa Slab One"/>
                <a:ea typeface="Alfa Slab One"/>
                <a:cs typeface="Alfa Slab One"/>
                <a:sym typeface="Alfa Slab One"/>
              </a:rPr>
              <a:t>DATABASE SCHEMA</a:t>
            </a:r>
            <a:endParaRPr sz="1800">
              <a:solidFill>
                <a:schemeClr val="lt2"/>
              </a:solidFill>
              <a:latin typeface="Alfa Slab One"/>
              <a:ea typeface="Alfa Slab One"/>
              <a:cs typeface="Alfa Slab One"/>
              <a:sym typeface="Alfa Slab One"/>
            </a:endParaRPr>
          </a:p>
        </p:txBody>
      </p:sp>
      <p:grpSp>
        <p:nvGrpSpPr>
          <p:cNvPr id="1300" name="Google Shape;1300;p41"/>
          <p:cNvGrpSpPr/>
          <p:nvPr/>
        </p:nvGrpSpPr>
        <p:grpSpPr>
          <a:xfrm>
            <a:off x="1720276" y="2396636"/>
            <a:ext cx="1263789" cy="1281167"/>
            <a:chOff x="4835583" y="574760"/>
            <a:chExt cx="1422706" cy="1442106"/>
          </a:xfrm>
        </p:grpSpPr>
        <p:sp>
          <p:nvSpPr>
            <p:cNvPr id="1301" name="Google Shape;1301;p41"/>
            <p:cNvSpPr/>
            <p:nvPr/>
          </p:nvSpPr>
          <p:spPr>
            <a:xfrm>
              <a:off x="4905549" y="632860"/>
              <a:ext cx="1282773" cy="1325926"/>
            </a:xfrm>
            <a:custGeom>
              <a:rect b="b" l="l" r="r" t="t"/>
              <a:pathLst>
                <a:path extrusionOk="0" h="35950" w="34780">
                  <a:moveTo>
                    <a:pt x="17121" y="1352"/>
                  </a:moveTo>
                  <a:cubicBezTo>
                    <a:pt x="17510" y="1352"/>
                    <a:pt x="17882" y="1653"/>
                    <a:pt x="17882" y="2106"/>
                  </a:cubicBezTo>
                  <a:cubicBezTo>
                    <a:pt x="17882" y="2514"/>
                    <a:pt x="17522" y="2874"/>
                    <a:pt x="17114" y="2874"/>
                  </a:cubicBezTo>
                  <a:cubicBezTo>
                    <a:pt x="16442" y="2874"/>
                    <a:pt x="16106" y="2058"/>
                    <a:pt x="16586" y="1578"/>
                  </a:cubicBezTo>
                  <a:cubicBezTo>
                    <a:pt x="16742" y="1422"/>
                    <a:pt x="16934" y="1352"/>
                    <a:pt x="17121" y="1352"/>
                  </a:cubicBezTo>
                  <a:close/>
                  <a:moveTo>
                    <a:pt x="7441" y="2274"/>
                  </a:moveTo>
                  <a:lnTo>
                    <a:pt x="7441" y="2274"/>
                  </a:lnTo>
                  <a:cubicBezTo>
                    <a:pt x="7249" y="2370"/>
                    <a:pt x="7033" y="2466"/>
                    <a:pt x="6841" y="2538"/>
                  </a:cubicBezTo>
                  <a:cubicBezTo>
                    <a:pt x="6577" y="2658"/>
                    <a:pt x="6313" y="2754"/>
                    <a:pt x="6025" y="2850"/>
                  </a:cubicBezTo>
                  <a:cubicBezTo>
                    <a:pt x="5761" y="2970"/>
                    <a:pt x="5449" y="3066"/>
                    <a:pt x="5209" y="3139"/>
                  </a:cubicBezTo>
                  <a:cubicBezTo>
                    <a:pt x="4945" y="3235"/>
                    <a:pt x="4777" y="3283"/>
                    <a:pt x="4561" y="3331"/>
                  </a:cubicBezTo>
                  <a:cubicBezTo>
                    <a:pt x="4753" y="3187"/>
                    <a:pt x="4945" y="3066"/>
                    <a:pt x="5137" y="2970"/>
                  </a:cubicBezTo>
                  <a:cubicBezTo>
                    <a:pt x="5401" y="2826"/>
                    <a:pt x="5665" y="2706"/>
                    <a:pt x="5929" y="2610"/>
                  </a:cubicBezTo>
                  <a:cubicBezTo>
                    <a:pt x="6217" y="2514"/>
                    <a:pt x="6505" y="2418"/>
                    <a:pt x="6793" y="2370"/>
                  </a:cubicBezTo>
                  <a:cubicBezTo>
                    <a:pt x="7009" y="2322"/>
                    <a:pt x="7225" y="2298"/>
                    <a:pt x="7441" y="2274"/>
                  </a:cubicBezTo>
                  <a:close/>
                  <a:moveTo>
                    <a:pt x="26571" y="2274"/>
                  </a:moveTo>
                  <a:lnTo>
                    <a:pt x="26571" y="2274"/>
                  </a:lnTo>
                  <a:cubicBezTo>
                    <a:pt x="26787" y="2298"/>
                    <a:pt x="27003" y="2322"/>
                    <a:pt x="27219" y="2370"/>
                  </a:cubicBezTo>
                  <a:cubicBezTo>
                    <a:pt x="27507" y="2418"/>
                    <a:pt x="27795" y="2514"/>
                    <a:pt x="28083" y="2610"/>
                  </a:cubicBezTo>
                  <a:cubicBezTo>
                    <a:pt x="28347" y="2706"/>
                    <a:pt x="28635" y="2826"/>
                    <a:pt x="28875" y="2970"/>
                  </a:cubicBezTo>
                  <a:cubicBezTo>
                    <a:pt x="29091" y="3066"/>
                    <a:pt x="29259" y="3187"/>
                    <a:pt x="29451" y="3331"/>
                  </a:cubicBezTo>
                  <a:cubicBezTo>
                    <a:pt x="29235" y="3283"/>
                    <a:pt x="29019" y="3211"/>
                    <a:pt x="28803" y="3139"/>
                  </a:cubicBezTo>
                  <a:cubicBezTo>
                    <a:pt x="28587" y="3066"/>
                    <a:pt x="28275" y="2970"/>
                    <a:pt x="27987" y="2850"/>
                  </a:cubicBezTo>
                  <a:cubicBezTo>
                    <a:pt x="27699" y="2754"/>
                    <a:pt x="27435" y="2658"/>
                    <a:pt x="27171" y="2538"/>
                  </a:cubicBezTo>
                  <a:cubicBezTo>
                    <a:pt x="26979" y="2466"/>
                    <a:pt x="26763" y="2370"/>
                    <a:pt x="26571" y="2274"/>
                  </a:cubicBezTo>
                  <a:close/>
                  <a:moveTo>
                    <a:pt x="9865" y="2514"/>
                  </a:moveTo>
                  <a:lnTo>
                    <a:pt x="9865" y="2514"/>
                  </a:lnTo>
                  <a:cubicBezTo>
                    <a:pt x="9529" y="2634"/>
                    <a:pt x="9217" y="2730"/>
                    <a:pt x="8881" y="2826"/>
                  </a:cubicBezTo>
                  <a:lnTo>
                    <a:pt x="7489" y="3283"/>
                  </a:lnTo>
                  <a:lnTo>
                    <a:pt x="5113" y="3955"/>
                  </a:lnTo>
                  <a:cubicBezTo>
                    <a:pt x="5425" y="3787"/>
                    <a:pt x="5737" y="3619"/>
                    <a:pt x="6049" y="3475"/>
                  </a:cubicBezTo>
                  <a:cubicBezTo>
                    <a:pt x="6505" y="3307"/>
                    <a:pt x="6937" y="3139"/>
                    <a:pt x="7417" y="2994"/>
                  </a:cubicBezTo>
                  <a:cubicBezTo>
                    <a:pt x="7873" y="2874"/>
                    <a:pt x="8329" y="2754"/>
                    <a:pt x="8809" y="2682"/>
                  </a:cubicBezTo>
                  <a:cubicBezTo>
                    <a:pt x="9145" y="2610"/>
                    <a:pt x="9505" y="2562"/>
                    <a:pt x="9865" y="2514"/>
                  </a:cubicBezTo>
                  <a:close/>
                  <a:moveTo>
                    <a:pt x="24147" y="2538"/>
                  </a:moveTo>
                  <a:lnTo>
                    <a:pt x="24147" y="2538"/>
                  </a:lnTo>
                  <a:cubicBezTo>
                    <a:pt x="24507" y="2562"/>
                    <a:pt x="24867" y="2610"/>
                    <a:pt x="25227" y="2682"/>
                  </a:cubicBezTo>
                  <a:cubicBezTo>
                    <a:pt x="25683" y="2754"/>
                    <a:pt x="26163" y="2874"/>
                    <a:pt x="26619" y="3018"/>
                  </a:cubicBezTo>
                  <a:cubicBezTo>
                    <a:pt x="27075" y="3139"/>
                    <a:pt x="27531" y="3307"/>
                    <a:pt x="27963" y="3499"/>
                  </a:cubicBezTo>
                  <a:cubicBezTo>
                    <a:pt x="28299" y="3643"/>
                    <a:pt x="28611" y="3787"/>
                    <a:pt x="28923" y="3955"/>
                  </a:cubicBezTo>
                  <a:lnTo>
                    <a:pt x="26523" y="3283"/>
                  </a:lnTo>
                  <a:lnTo>
                    <a:pt x="25131" y="2850"/>
                  </a:lnTo>
                  <a:cubicBezTo>
                    <a:pt x="24819" y="2754"/>
                    <a:pt x="24483" y="2634"/>
                    <a:pt x="24147" y="2538"/>
                  </a:cubicBezTo>
                  <a:close/>
                  <a:moveTo>
                    <a:pt x="12650" y="2634"/>
                  </a:moveTo>
                  <a:lnTo>
                    <a:pt x="12265" y="2730"/>
                  </a:lnTo>
                  <a:lnTo>
                    <a:pt x="12169" y="2754"/>
                  </a:lnTo>
                  <a:cubicBezTo>
                    <a:pt x="11833" y="2850"/>
                    <a:pt x="11497" y="2922"/>
                    <a:pt x="11161" y="3018"/>
                  </a:cubicBezTo>
                  <a:cubicBezTo>
                    <a:pt x="11017" y="3066"/>
                    <a:pt x="10849" y="3090"/>
                    <a:pt x="10681" y="3139"/>
                  </a:cubicBezTo>
                  <a:cubicBezTo>
                    <a:pt x="10513" y="3187"/>
                    <a:pt x="10345" y="3211"/>
                    <a:pt x="10177" y="3259"/>
                  </a:cubicBezTo>
                  <a:lnTo>
                    <a:pt x="10009" y="3307"/>
                  </a:lnTo>
                  <a:cubicBezTo>
                    <a:pt x="9721" y="3379"/>
                    <a:pt x="9457" y="3451"/>
                    <a:pt x="9193" y="3523"/>
                  </a:cubicBezTo>
                  <a:cubicBezTo>
                    <a:pt x="8569" y="3691"/>
                    <a:pt x="7921" y="3859"/>
                    <a:pt x="7225" y="4051"/>
                  </a:cubicBezTo>
                  <a:lnTo>
                    <a:pt x="7153" y="4075"/>
                  </a:lnTo>
                  <a:cubicBezTo>
                    <a:pt x="6697" y="4195"/>
                    <a:pt x="6217" y="4339"/>
                    <a:pt x="5761" y="4483"/>
                  </a:cubicBezTo>
                  <a:cubicBezTo>
                    <a:pt x="6217" y="4243"/>
                    <a:pt x="6673" y="4051"/>
                    <a:pt x="7153" y="3883"/>
                  </a:cubicBezTo>
                  <a:cubicBezTo>
                    <a:pt x="7729" y="3667"/>
                    <a:pt x="8329" y="3475"/>
                    <a:pt x="9121" y="3283"/>
                  </a:cubicBezTo>
                  <a:cubicBezTo>
                    <a:pt x="9769" y="3115"/>
                    <a:pt x="10441" y="2970"/>
                    <a:pt x="11137" y="2850"/>
                  </a:cubicBezTo>
                  <a:cubicBezTo>
                    <a:pt x="11425" y="2802"/>
                    <a:pt x="11737" y="2754"/>
                    <a:pt x="12025" y="2706"/>
                  </a:cubicBezTo>
                  <a:lnTo>
                    <a:pt x="12145" y="2706"/>
                  </a:lnTo>
                  <a:lnTo>
                    <a:pt x="12650" y="2634"/>
                  </a:lnTo>
                  <a:close/>
                  <a:moveTo>
                    <a:pt x="21362" y="2610"/>
                  </a:moveTo>
                  <a:lnTo>
                    <a:pt x="21866" y="2658"/>
                  </a:lnTo>
                  <a:lnTo>
                    <a:pt x="22010" y="2682"/>
                  </a:lnTo>
                  <a:cubicBezTo>
                    <a:pt x="22299" y="2730"/>
                    <a:pt x="22611" y="2778"/>
                    <a:pt x="22875" y="2826"/>
                  </a:cubicBezTo>
                  <a:cubicBezTo>
                    <a:pt x="23571" y="2946"/>
                    <a:pt x="24243" y="3090"/>
                    <a:pt x="24891" y="3259"/>
                  </a:cubicBezTo>
                  <a:cubicBezTo>
                    <a:pt x="25683" y="3475"/>
                    <a:pt x="26283" y="3667"/>
                    <a:pt x="26859" y="3883"/>
                  </a:cubicBezTo>
                  <a:cubicBezTo>
                    <a:pt x="27339" y="4051"/>
                    <a:pt x="27795" y="4243"/>
                    <a:pt x="28251" y="4483"/>
                  </a:cubicBezTo>
                  <a:cubicBezTo>
                    <a:pt x="27795" y="4339"/>
                    <a:pt x="27339" y="4195"/>
                    <a:pt x="26883" y="4075"/>
                  </a:cubicBezTo>
                  <a:lnTo>
                    <a:pt x="26787" y="4051"/>
                  </a:lnTo>
                  <a:cubicBezTo>
                    <a:pt x="26091" y="3835"/>
                    <a:pt x="25443" y="3667"/>
                    <a:pt x="24819" y="3523"/>
                  </a:cubicBezTo>
                  <a:cubicBezTo>
                    <a:pt x="24555" y="3451"/>
                    <a:pt x="24291" y="3379"/>
                    <a:pt x="24003" y="3307"/>
                  </a:cubicBezTo>
                  <a:lnTo>
                    <a:pt x="23835" y="3259"/>
                  </a:lnTo>
                  <a:cubicBezTo>
                    <a:pt x="23667" y="3211"/>
                    <a:pt x="23499" y="3163"/>
                    <a:pt x="23331" y="3139"/>
                  </a:cubicBezTo>
                  <a:cubicBezTo>
                    <a:pt x="23163" y="3090"/>
                    <a:pt x="23019" y="3042"/>
                    <a:pt x="22851" y="2994"/>
                  </a:cubicBezTo>
                  <a:cubicBezTo>
                    <a:pt x="22515" y="2922"/>
                    <a:pt x="22179" y="2826"/>
                    <a:pt x="21842" y="2730"/>
                  </a:cubicBezTo>
                  <a:lnTo>
                    <a:pt x="21746" y="2706"/>
                  </a:lnTo>
                  <a:lnTo>
                    <a:pt x="21362" y="2610"/>
                  </a:lnTo>
                  <a:close/>
                  <a:moveTo>
                    <a:pt x="14618" y="3018"/>
                  </a:moveTo>
                  <a:cubicBezTo>
                    <a:pt x="14018" y="3115"/>
                    <a:pt x="13394" y="3211"/>
                    <a:pt x="12770" y="3355"/>
                  </a:cubicBezTo>
                  <a:cubicBezTo>
                    <a:pt x="11785" y="3547"/>
                    <a:pt x="11017" y="3715"/>
                    <a:pt x="10321" y="3907"/>
                  </a:cubicBezTo>
                  <a:cubicBezTo>
                    <a:pt x="9601" y="4099"/>
                    <a:pt x="8761" y="4315"/>
                    <a:pt x="7873" y="4579"/>
                  </a:cubicBezTo>
                  <a:cubicBezTo>
                    <a:pt x="7297" y="4771"/>
                    <a:pt x="6697" y="4939"/>
                    <a:pt x="6073" y="5155"/>
                  </a:cubicBezTo>
                  <a:cubicBezTo>
                    <a:pt x="6625" y="4891"/>
                    <a:pt x="7177" y="4651"/>
                    <a:pt x="7825" y="4411"/>
                  </a:cubicBezTo>
                  <a:cubicBezTo>
                    <a:pt x="8617" y="4123"/>
                    <a:pt x="9409" y="3859"/>
                    <a:pt x="10249" y="3643"/>
                  </a:cubicBezTo>
                  <a:cubicBezTo>
                    <a:pt x="10657" y="3547"/>
                    <a:pt x="11113" y="3451"/>
                    <a:pt x="11473" y="3379"/>
                  </a:cubicBezTo>
                  <a:cubicBezTo>
                    <a:pt x="11617" y="3331"/>
                    <a:pt x="11761" y="3307"/>
                    <a:pt x="11881" y="3307"/>
                  </a:cubicBezTo>
                  <a:lnTo>
                    <a:pt x="12121" y="3259"/>
                  </a:lnTo>
                  <a:cubicBezTo>
                    <a:pt x="12337" y="3211"/>
                    <a:pt x="12529" y="3187"/>
                    <a:pt x="12746" y="3163"/>
                  </a:cubicBezTo>
                  <a:cubicBezTo>
                    <a:pt x="13370" y="3090"/>
                    <a:pt x="13994" y="3042"/>
                    <a:pt x="14618" y="3018"/>
                  </a:cubicBezTo>
                  <a:close/>
                  <a:moveTo>
                    <a:pt x="19394" y="3042"/>
                  </a:moveTo>
                  <a:cubicBezTo>
                    <a:pt x="20018" y="3042"/>
                    <a:pt x="20642" y="3090"/>
                    <a:pt x="21266" y="3163"/>
                  </a:cubicBezTo>
                  <a:cubicBezTo>
                    <a:pt x="21482" y="3187"/>
                    <a:pt x="21674" y="3235"/>
                    <a:pt x="21890" y="3259"/>
                  </a:cubicBezTo>
                  <a:lnTo>
                    <a:pt x="22131" y="3307"/>
                  </a:lnTo>
                  <a:cubicBezTo>
                    <a:pt x="22251" y="3307"/>
                    <a:pt x="22395" y="3331"/>
                    <a:pt x="22539" y="3379"/>
                  </a:cubicBezTo>
                  <a:cubicBezTo>
                    <a:pt x="22899" y="3451"/>
                    <a:pt x="23355" y="3547"/>
                    <a:pt x="23763" y="3643"/>
                  </a:cubicBezTo>
                  <a:cubicBezTo>
                    <a:pt x="24603" y="3859"/>
                    <a:pt x="25395" y="4123"/>
                    <a:pt x="26211" y="4411"/>
                  </a:cubicBezTo>
                  <a:cubicBezTo>
                    <a:pt x="26835" y="4651"/>
                    <a:pt x="27411" y="4891"/>
                    <a:pt x="27939" y="5155"/>
                  </a:cubicBezTo>
                  <a:cubicBezTo>
                    <a:pt x="27315" y="4963"/>
                    <a:pt x="26739" y="4771"/>
                    <a:pt x="26139" y="4579"/>
                  </a:cubicBezTo>
                  <a:cubicBezTo>
                    <a:pt x="25227" y="4315"/>
                    <a:pt x="24459" y="4099"/>
                    <a:pt x="23691" y="3907"/>
                  </a:cubicBezTo>
                  <a:cubicBezTo>
                    <a:pt x="22947" y="3715"/>
                    <a:pt x="22227" y="3547"/>
                    <a:pt x="21242" y="3355"/>
                  </a:cubicBezTo>
                  <a:cubicBezTo>
                    <a:pt x="20642" y="3235"/>
                    <a:pt x="19994" y="3115"/>
                    <a:pt x="19394" y="3042"/>
                  </a:cubicBezTo>
                  <a:close/>
                  <a:moveTo>
                    <a:pt x="17378" y="3655"/>
                  </a:moveTo>
                  <a:cubicBezTo>
                    <a:pt x="21152" y="3655"/>
                    <a:pt x="24927" y="4531"/>
                    <a:pt x="28395" y="6283"/>
                  </a:cubicBezTo>
                  <a:lnTo>
                    <a:pt x="27147" y="8659"/>
                  </a:lnTo>
                  <a:cubicBezTo>
                    <a:pt x="24075" y="7123"/>
                    <a:pt x="20732" y="6355"/>
                    <a:pt x="17390" y="6355"/>
                  </a:cubicBezTo>
                  <a:cubicBezTo>
                    <a:pt x="14048" y="6355"/>
                    <a:pt x="10705" y="7123"/>
                    <a:pt x="7633" y="8659"/>
                  </a:cubicBezTo>
                  <a:lnTo>
                    <a:pt x="6361" y="6283"/>
                  </a:lnTo>
                  <a:cubicBezTo>
                    <a:pt x="9829" y="4531"/>
                    <a:pt x="13604" y="3655"/>
                    <a:pt x="17378" y="3655"/>
                  </a:cubicBezTo>
                  <a:close/>
                  <a:moveTo>
                    <a:pt x="22563" y="9307"/>
                  </a:moveTo>
                  <a:cubicBezTo>
                    <a:pt x="22567" y="9307"/>
                    <a:pt x="22571" y="9308"/>
                    <a:pt x="22573" y="9309"/>
                  </a:cubicBezTo>
                  <a:lnTo>
                    <a:pt x="22573" y="9309"/>
                  </a:lnTo>
                  <a:cubicBezTo>
                    <a:pt x="22578" y="9308"/>
                    <a:pt x="22582" y="9307"/>
                    <a:pt x="22587" y="9307"/>
                  </a:cubicBezTo>
                  <a:close/>
                  <a:moveTo>
                    <a:pt x="17498" y="7219"/>
                  </a:moveTo>
                  <a:cubicBezTo>
                    <a:pt x="19514" y="7267"/>
                    <a:pt x="21482" y="7603"/>
                    <a:pt x="23379" y="8251"/>
                  </a:cubicBezTo>
                  <a:cubicBezTo>
                    <a:pt x="23451" y="8347"/>
                    <a:pt x="24027" y="9139"/>
                    <a:pt x="24603" y="11467"/>
                  </a:cubicBezTo>
                  <a:cubicBezTo>
                    <a:pt x="24291" y="10867"/>
                    <a:pt x="23643" y="9835"/>
                    <a:pt x="22587" y="9331"/>
                  </a:cubicBezTo>
                  <a:cubicBezTo>
                    <a:pt x="22587" y="9331"/>
                    <a:pt x="22587" y="9315"/>
                    <a:pt x="22573" y="9309"/>
                  </a:cubicBezTo>
                  <a:lnTo>
                    <a:pt x="22573" y="9309"/>
                  </a:lnTo>
                  <a:cubicBezTo>
                    <a:pt x="22555" y="9315"/>
                    <a:pt x="22539" y="9331"/>
                    <a:pt x="22539" y="9331"/>
                  </a:cubicBezTo>
                  <a:cubicBezTo>
                    <a:pt x="22515" y="9355"/>
                    <a:pt x="22515" y="9379"/>
                    <a:pt x="22539" y="9403"/>
                  </a:cubicBezTo>
                  <a:cubicBezTo>
                    <a:pt x="22779" y="9787"/>
                    <a:pt x="22971" y="10171"/>
                    <a:pt x="23115" y="10603"/>
                  </a:cubicBezTo>
                  <a:cubicBezTo>
                    <a:pt x="22803" y="10171"/>
                    <a:pt x="22443" y="9811"/>
                    <a:pt x="22010" y="9499"/>
                  </a:cubicBezTo>
                  <a:cubicBezTo>
                    <a:pt x="20738" y="8515"/>
                    <a:pt x="19202" y="7939"/>
                    <a:pt x="17594" y="7819"/>
                  </a:cubicBezTo>
                  <a:cubicBezTo>
                    <a:pt x="17786" y="7819"/>
                    <a:pt x="18026" y="7795"/>
                    <a:pt x="18266" y="7795"/>
                  </a:cubicBezTo>
                  <a:cubicBezTo>
                    <a:pt x="18698" y="7795"/>
                    <a:pt x="19154" y="7843"/>
                    <a:pt x="19562" y="7939"/>
                  </a:cubicBezTo>
                  <a:cubicBezTo>
                    <a:pt x="19586" y="7939"/>
                    <a:pt x="19610" y="7915"/>
                    <a:pt x="19634" y="7891"/>
                  </a:cubicBezTo>
                  <a:cubicBezTo>
                    <a:pt x="19634" y="7867"/>
                    <a:pt x="19610" y="7843"/>
                    <a:pt x="19586" y="7819"/>
                  </a:cubicBezTo>
                  <a:cubicBezTo>
                    <a:pt x="19586" y="7819"/>
                    <a:pt x="18242" y="7339"/>
                    <a:pt x="15890" y="7339"/>
                  </a:cubicBezTo>
                  <a:lnTo>
                    <a:pt x="15842" y="7339"/>
                  </a:lnTo>
                  <a:cubicBezTo>
                    <a:pt x="16394" y="7267"/>
                    <a:pt x="16946" y="7219"/>
                    <a:pt x="17498" y="7219"/>
                  </a:cubicBezTo>
                  <a:close/>
                  <a:moveTo>
                    <a:pt x="9241" y="12091"/>
                  </a:moveTo>
                  <a:cubicBezTo>
                    <a:pt x="9217" y="12595"/>
                    <a:pt x="9217" y="13052"/>
                    <a:pt x="9217" y="13412"/>
                  </a:cubicBezTo>
                  <a:cubicBezTo>
                    <a:pt x="9217" y="14012"/>
                    <a:pt x="9265" y="14588"/>
                    <a:pt x="9313" y="15140"/>
                  </a:cubicBezTo>
                  <a:cubicBezTo>
                    <a:pt x="9313" y="15236"/>
                    <a:pt x="9313" y="15308"/>
                    <a:pt x="9313" y="15404"/>
                  </a:cubicBezTo>
                  <a:cubicBezTo>
                    <a:pt x="9337" y="15596"/>
                    <a:pt x="9361" y="15812"/>
                    <a:pt x="9385" y="16004"/>
                  </a:cubicBezTo>
                  <a:lnTo>
                    <a:pt x="9433" y="16436"/>
                  </a:lnTo>
                  <a:cubicBezTo>
                    <a:pt x="9457" y="16580"/>
                    <a:pt x="9481" y="16724"/>
                    <a:pt x="9481" y="16868"/>
                  </a:cubicBezTo>
                  <a:cubicBezTo>
                    <a:pt x="9505" y="16988"/>
                    <a:pt x="9529" y="17180"/>
                    <a:pt x="9553" y="17348"/>
                  </a:cubicBezTo>
                  <a:cubicBezTo>
                    <a:pt x="9577" y="17516"/>
                    <a:pt x="9601" y="17588"/>
                    <a:pt x="9601" y="17732"/>
                  </a:cubicBezTo>
                  <a:cubicBezTo>
                    <a:pt x="9625" y="17852"/>
                    <a:pt x="9649" y="17948"/>
                    <a:pt x="9673" y="18044"/>
                  </a:cubicBezTo>
                  <a:cubicBezTo>
                    <a:pt x="9673" y="18068"/>
                    <a:pt x="9673" y="18116"/>
                    <a:pt x="9673" y="18140"/>
                  </a:cubicBezTo>
                  <a:cubicBezTo>
                    <a:pt x="9625" y="18020"/>
                    <a:pt x="9577" y="17876"/>
                    <a:pt x="9529" y="17732"/>
                  </a:cubicBezTo>
                  <a:cubicBezTo>
                    <a:pt x="9505" y="17660"/>
                    <a:pt x="9505" y="17588"/>
                    <a:pt x="9457" y="17516"/>
                  </a:cubicBezTo>
                  <a:cubicBezTo>
                    <a:pt x="9409" y="17300"/>
                    <a:pt x="9337" y="17108"/>
                    <a:pt x="9313" y="16892"/>
                  </a:cubicBezTo>
                  <a:cubicBezTo>
                    <a:pt x="9169" y="16316"/>
                    <a:pt x="9073" y="15740"/>
                    <a:pt x="9025" y="15140"/>
                  </a:cubicBezTo>
                  <a:cubicBezTo>
                    <a:pt x="8977" y="14564"/>
                    <a:pt x="8977" y="13964"/>
                    <a:pt x="9025" y="13388"/>
                  </a:cubicBezTo>
                  <a:cubicBezTo>
                    <a:pt x="9073" y="12955"/>
                    <a:pt x="9145" y="12523"/>
                    <a:pt x="9241" y="12091"/>
                  </a:cubicBezTo>
                  <a:close/>
                  <a:moveTo>
                    <a:pt x="25419" y="12115"/>
                  </a:moveTo>
                  <a:lnTo>
                    <a:pt x="25419" y="12115"/>
                  </a:lnTo>
                  <a:cubicBezTo>
                    <a:pt x="25539" y="12523"/>
                    <a:pt x="25611" y="12955"/>
                    <a:pt x="25635" y="13412"/>
                  </a:cubicBezTo>
                  <a:cubicBezTo>
                    <a:pt x="25683" y="13988"/>
                    <a:pt x="25683" y="14588"/>
                    <a:pt x="25635" y="15164"/>
                  </a:cubicBezTo>
                  <a:cubicBezTo>
                    <a:pt x="25587" y="15764"/>
                    <a:pt x="25491" y="16340"/>
                    <a:pt x="25347" y="16916"/>
                  </a:cubicBezTo>
                  <a:cubicBezTo>
                    <a:pt x="25323" y="17108"/>
                    <a:pt x="25251" y="17324"/>
                    <a:pt x="25203" y="17516"/>
                  </a:cubicBezTo>
                  <a:cubicBezTo>
                    <a:pt x="25179" y="17588"/>
                    <a:pt x="25155" y="17660"/>
                    <a:pt x="25131" y="17732"/>
                  </a:cubicBezTo>
                  <a:cubicBezTo>
                    <a:pt x="25083" y="17876"/>
                    <a:pt x="25035" y="18020"/>
                    <a:pt x="24987" y="18140"/>
                  </a:cubicBezTo>
                  <a:cubicBezTo>
                    <a:pt x="24987" y="18116"/>
                    <a:pt x="24987" y="18092"/>
                    <a:pt x="25011" y="18044"/>
                  </a:cubicBezTo>
                  <a:cubicBezTo>
                    <a:pt x="25011" y="17948"/>
                    <a:pt x="25035" y="17828"/>
                    <a:pt x="25059" y="17732"/>
                  </a:cubicBezTo>
                  <a:cubicBezTo>
                    <a:pt x="25059" y="17612"/>
                    <a:pt x="25083" y="17468"/>
                    <a:pt x="25107" y="17348"/>
                  </a:cubicBezTo>
                  <a:cubicBezTo>
                    <a:pt x="25131" y="17228"/>
                    <a:pt x="25155" y="17012"/>
                    <a:pt x="25179" y="16868"/>
                  </a:cubicBezTo>
                  <a:cubicBezTo>
                    <a:pt x="25203" y="16700"/>
                    <a:pt x="25203" y="16556"/>
                    <a:pt x="25227" y="16436"/>
                  </a:cubicBezTo>
                  <a:lnTo>
                    <a:pt x="25275" y="16004"/>
                  </a:lnTo>
                  <a:cubicBezTo>
                    <a:pt x="25299" y="15788"/>
                    <a:pt x="25323" y="15596"/>
                    <a:pt x="25347" y="15380"/>
                  </a:cubicBezTo>
                  <a:cubicBezTo>
                    <a:pt x="25347" y="15308"/>
                    <a:pt x="25347" y="15212"/>
                    <a:pt x="25371" y="15140"/>
                  </a:cubicBezTo>
                  <a:cubicBezTo>
                    <a:pt x="25419" y="14588"/>
                    <a:pt x="25443" y="14012"/>
                    <a:pt x="25443" y="13388"/>
                  </a:cubicBezTo>
                  <a:cubicBezTo>
                    <a:pt x="25443" y="13052"/>
                    <a:pt x="25443" y="12595"/>
                    <a:pt x="25419" y="12115"/>
                  </a:cubicBezTo>
                  <a:close/>
                  <a:moveTo>
                    <a:pt x="28779" y="6811"/>
                  </a:moveTo>
                  <a:lnTo>
                    <a:pt x="28779" y="6811"/>
                  </a:lnTo>
                  <a:cubicBezTo>
                    <a:pt x="28707" y="7219"/>
                    <a:pt x="28635" y="7651"/>
                    <a:pt x="28611" y="8059"/>
                  </a:cubicBezTo>
                  <a:cubicBezTo>
                    <a:pt x="28563" y="8683"/>
                    <a:pt x="28611" y="9283"/>
                    <a:pt x="28707" y="9907"/>
                  </a:cubicBezTo>
                  <a:cubicBezTo>
                    <a:pt x="28755" y="10099"/>
                    <a:pt x="28779" y="10315"/>
                    <a:pt x="28827" y="10507"/>
                  </a:cubicBezTo>
                  <a:cubicBezTo>
                    <a:pt x="28851" y="10603"/>
                    <a:pt x="28875" y="10699"/>
                    <a:pt x="28899" y="10795"/>
                  </a:cubicBezTo>
                  <a:cubicBezTo>
                    <a:pt x="28947" y="10987"/>
                    <a:pt x="28995" y="11179"/>
                    <a:pt x="29043" y="11371"/>
                  </a:cubicBezTo>
                  <a:cubicBezTo>
                    <a:pt x="29091" y="11491"/>
                    <a:pt x="29115" y="11587"/>
                    <a:pt x="29139" y="11683"/>
                  </a:cubicBezTo>
                  <a:lnTo>
                    <a:pt x="29427" y="12571"/>
                  </a:lnTo>
                  <a:lnTo>
                    <a:pt x="29715" y="13460"/>
                  </a:lnTo>
                  <a:cubicBezTo>
                    <a:pt x="29907" y="13988"/>
                    <a:pt x="30123" y="14588"/>
                    <a:pt x="30363" y="15212"/>
                  </a:cubicBezTo>
                  <a:cubicBezTo>
                    <a:pt x="30459" y="15524"/>
                    <a:pt x="30579" y="15836"/>
                    <a:pt x="30723" y="16148"/>
                  </a:cubicBezTo>
                  <a:cubicBezTo>
                    <a:pt x="30819" y="16412"/>
                    <a:pt x="30915" y="16700"/>
                    <a:pt x="31011" y="16964"/>
                  </a:cubicBezTo>
                  <a:lnTo>
                    <a:pt x="31107" y="17180"/>
                  </a:lnTo>
                  <a:cubicBezTo>
                    <a:pt x="31299" y="17684"/>
                    <a:pt x="31491" y="18212"/>
                    <a:pt x="31660" y="18716"/>
                  </a:cubicBezTo>
                  <a:lnTo>
                    <a:pt x="31732" y="18908"/>
                  </a:lnTo>
                  <a:cubicBezTo>
                    <a:pt x="31876" y="19244"/>
                    <a:pt x="31996" y="19580"/>
                    <a:pt x="32116" y="19916"/>
                  </a:cubicBezTo>
                  <a:cubicBezTo>
                    <a:pt x="31636" y="19028"/>
                    <a:pt x="31179" y="18116"/>
                    <a:pt x="30723" y="17084"/>
                  </a:cubicBezTo>
                  <a:cubicBezTo>
                    <a:pt x="30219" y="15980"/>
                    <a:pt x="29739" y="14804"/>
                    <a:pt x="29307" y="13604"/>
                  </a:cubicBezTo>
                  <a:lnTo>
                    <a:pt x="28995" y="12715"/>
                  </a:lnTo>
                  <a:lnTo>
                    <a:pt x="28731" y="11803"/>
                  </a:lnTo>
                  <a:lnTo>
                    <a:pt x="28707" y="11707"/>
                  </a:lnTo>
                  <a:cubicBezTo>
                    <a:pt x="28563" y="11131"/>
                    <a:pt x="28443" y="10531"/>
                    <a:pt x="28395" y="9931"/>
                  </a:cubicBezTo>
                  <a:cubicBezTo>
                    <a:pt x="28347" y="9619"/>
                    <a:pt x="28347" y="9307"/>
                    <a:pt x="28347" y="8995"/>
                  </a:cubicBezTo>
                  <a:lnTo>
                    <a:pt x="28347" y="8923"/>
                  </a:lnTo>
                  <a:cubicBezTo>
                    <a:pt x="28347" y="8635"/>
                    <a:pt x="28395" y="8323"/>
                    <a:pt x="28443" y="8035"/>
                  </a:cubicBezTo>
                  <a:cubicBezTo>
                    <a:pt x="28515" y="7627"/>
                    <a:pt x="28635" y="7219"/>
                    <a:pt x="28779" y="6811"/>
                  </a:cubicBezTo>
                  <a:close/>
                  <a:moveTo>
                    <a:pt x="9865" y="15236"/>
                  </a:moveTo>
                  <a:lnTo>
                    <a:pt x="9865" y="15236"/>
                  </a:lnTo>
                  <a:cubicBezTo>
                    <a:pt x="9961" y="15620"/>
                    <a:pt x="10033" y="16028"/>
                    <a:pt x="10153" y="16436"/>
                  </a:cubicBezTo>
                  <a:cubicBezTo>
                    <a:pt x="10273" y="16964"/>
                    <a:pt x="10465" y="17468"/>
                    <a:pt x="10657" y="17972"/>
                  </a:cubicBezTo>
                  <a:cubicBezTo>
                    <a:pt x="10873" y="18476"/>
                    <a:pt x="11137" y="18932"/>
                    <a:pt x="11449" y="19388"/>
                  </a:cubicBezTo>
                  <a:cubicBezTo>
                    <a:pt x="11689" y="19700"/>
                    <a:pt x="11953" y="20012"/>
                    <a:pt x="12265" y="20276"/>
                  </a:cubicBezTo>
                  <a:cubicBezTo>
                    <a:pt x="11905" y="20060"/>
                    <a:pt x="11593" y="19796"/>
                    <a:pt x="11305" y="19484"/>
                  </a:cubicBezTo>
                  <a:cubicBezTo>
                    <a:pt x="10945" y="19076"/>
                    <a:pt x="10633" y="18596"/>
                    <a:pt x="10417" y="18068"/>
                  </a:cubicBezTo>
                  <a:cubicBezTo>
                    <a:pt x="10201" y="17564"/>
                    <a:pt x="10033" y="17012"/>
                    <a:pt x="9961" y="16460"/>
                  </a:cubicBezTo>
                  <a:cubicBezTo>
                    <a:pt x="9889" y="16052"/>
                    <a:pt x="9865" y="15644"/>
                    <a:pt x="9865" y="15236"/>
                  </a:cubicBezTo>
                  <a:close/>
                  <a:moveTo>
                    <a:pt x="24795" y="15236"/>
                  </a:moveTo>
                  <a:lnTo>
                    <a:pt x="24795" y="15236"/>
                  </a:lnTo>
                  <a:cubicBezTo>
                    <a:pt x="24819" y="15644"/>
                    <a:pt x="24795" y="16052"/>
                    <a:pt x="24723" y="16460"/>
                  </a:cubicBezTo>
                  <a:cubicBezTo>
                    <a:pt x="24627" y="17012"/>
                    <a:pt x="24483" y="17564"/>
                    <a:pt x="24267" y="18068"/>
                  </a:cubicBezTo>
                  <a:cubicBezTo>
                    <a:pt x="24027" y="18596"/>
                    <a:pt x="23739" y="19076"/>
                    <a:pt x="23355" y="19508"/>
                  </a:cubicBezTo>
                  <a:cubicBezTo>
                    <a:pt x="23091" y="19796"/>
                    <a:pt x="22755" y="20060"/>
                    <a:pt x="22419" y="20276"/>
                  </a:cubicBezTo>
                  <a:cubicBezTo>
                    <a:pt x="22707" y="20012"/>
                    <a:pt x="22971" y="19700"/>
                    <a:pt x="23211" y="19388"/>
                  </a:cubicBezTo>
                  <a:lnTo>
                    <a:pt x="23235" y="19388"/>
                  </a:lnTo>
                  <a:cubicBezTo>
                    <a:pt x="23547" y="18932"/>
                    <a:pt x="23811" y="18476"/>
                    <a:pt x="24027" y="17972"/>
                  </a:cubicBezTo>
                  <a:cubicBezTo>
                    <a:pt x="24219" y="17468"/>
                    <a:pt x="24387" y="16964"/>
                    <a:pt x="24531" y="16436"/>
                  </a:cubicBezTo>
                  <a:cubicBezTo>
                    <a:pt x="24651" y="16028"/>
                    <a:pt x="24723" y="15644"/>
                    <a:pt x="24795" y="15236"/>
                  </a:cubicBezTo>
                  <a:close/>
                  <a:moveTo>
                    <a:pt x="17142" y="8443"/>
                  </a:moveTo>
                  <a:cubicBezTo>
                    <a:pt x="17156" y="8443"/>
                    <a:pt x="17171" y="8443"/>
                    <a:pt x="17186" y="8443"/>
                  </a:cubicBezTo>
                  <a:lnTo>
                    <a:pt x="17210" y="8443"/>
                  </a:lnTo>
                  <a:cubicBezTo>
                    <a:pt x="22923" y="8539"/>
                    <a:pt x="25659" y="15476"/>
                    <a:pt x="21602" y="19484"/>
                  </a:cubicBezTo>
                  <a:cubicBezTo>
                    <a:pt x="20295" y="20761"/>
                    <a:pt x="18700" y="21332"/>
                    <a:pt x="17135" y="21332"/>
                  </a:cubicBezTo>
                  <a:cubicBezTo>
                    <a:pt x="13815" y="21332"/>
                    <a:pt x="10633" y="18758"/>
                    <a:pt x="10633" y="14876"/>
                  </a:cubicBezTo>
                  <a:cubicBezTo>
                    <a:pt x="10681" y="11314"/>
                    <a:pt x="13585" y="8443"/>
                    <a:pt x="17142" y="8443"/>
                  </a:cubicBezTo>
                  <a:close/>
                  <a:moveTo>
                    <a:pt x="29763" y="20804"/>
                  </a:moveTo>
                  <a:lnTo>
                    <a:pt x="31347" y="23805"/>
                  </a:lnTo>
                  <a:cubicBezTo>
                    <a:pt x="26763" y="25989"/>
                    <a:pt x="22106" y="27117"/>
                    <a:pt x="17474" y="27117"/>
                  </a:cubicBezTo>
                  <a:cubicBezTo>
                    <a:pt x="12842" y="27117"/>
                    <a:pt x="8185" y="26013"/>
                    <a:pt x="3601" y="23805"/>
                  </a:cubicBezTo>
                  <a:lnTo>
                    <a:pt x="5209" y="20804"/>
                  </a:lnTo>
                  <a:cubicBezTo>
                    <a:pt x="9289" y="22724"/>
                    <a:pt x="13418" y="23685"/>
                    <a:pt x="17474" y="23685"/>
                  </a:cubicBezTo>
                  <a:cubicBezTo>
                    <a:pt x="21530" y="23685"/>
                    <a:pt x="25659" y="22724"/>
                    <a:pt x="29763" y="20804"/>
                  </a:cubicBezTo>
                  <a:close/>
                  <a:moveTo>
                    <a:pt x="4393" y="15164"/>
                  </a:moveTo>
                  <a:lnTo>
                    <a:pt x="4393" y="15164"/>
                  </a:lnTo>
                  <a:cubicBezTo>
                    <a:pt x="4129" y="16076"/>
                    <a:pt x="3793" y="17060"/>
                    <a:pt x="3361" y="18284"/>
                  </a:cubicBezTo>
                  <a:cubicBezTo>
                    <a:pt x="3265" y="18596"/>
                    <a:pt x="3169" y="18860"/>
                    <a:pt x="3072" y="19148"/>
                  </a:cubicBezTo>
                  <a:cubicBezTo>
                    <a:pt x="2976" y="19436"/>
                    <a:pt x="2832" y="19820"/>
                    <a:pt x="2712" y="20132"/>
                  </a:cubicBezTo>
                  <a:cubicBezTo>
                    <a:pt x="2520" y="20732"/>
                    <a:pt x="2352" y="21380"/>
                    <a:pt x="2280" y="22004"/>
                  </a:cubicBezTo>
                  <a:cubicBezTo>
                    <a:pt x="2184" y="22652"/>
                    <a:pt x="2136" y="23277"/>
                    <a:pt x="2184" y="23925"/>
                  </a:cubicBezTo>
                  <a:cubicBezTo>
                    <a:pt x="2208" y="24237"/>
                    <a:pt x="2232" y="24573"/>
                    <a:pt x="2280" y="24885"/>
                  </a:cubicBezTo>
                  <a:cubicBezTo>
                    <a:pt x="2352" y="25197"/>
                    <a:pt x="2400" y="25509"/>
                    <a:pt x="2496" y="25821"/>
                  </a:cubicBezTo>
                  <a:cubicBezTo>
                    <a:pt x="2664" y="26445"/>
                    <a:pt x="2880" y="27045"/>
                    <a:pt x="3193" y="27621"/>
                  </a:cubicBezTo>
                  <a:cubicBezTo>
                    <a:pt x="3385" y="28029"/>
                    <a:pt x="3601" y="28413"/>
                    <a:pt x="3841" y="28773"/>
                  </a:cubicBezTo>
                  <a:cubicBezTo>
                    <a:pt x="3553" y="28437"/>
                    <a:pt x="3265" y="28077"/>
                    <a:pt x="3024" y="27693"/>
                  </a:cubicBezTo>
                  <a:cubicBezTo>
                    <a:pt x="2664" y="27141"/>
                    <a:pt x="2376" y="26541"/>
                    <a:pt x="2184" y="25893"/>
                  </a:cubicBezTo>
                  <a:cubicBezTo>
                    <a:pt x="1728" y="24621"/>
                    <a:pt x="1608" y="23253"/>
                    <a:pt x="1824" y="21908"/>
                  </a:cubicBezTo>
                  <a:lnTo>
                    <a:pt x="1824" y="21908"/>
                  </a:lnTo>
                  <a:lnTo>
                    <a:pt x="1824" y="21932"/>
                  </a:lnTo>
                  <a:cubicBezTo>
                    <a:pt x="1920" y="21260"/>
                    <a:pt x="2088" y="20612"/>
                    <a:pt x="2304" y="19988"/>
                  </a:cubicBezTo>
                  <a:cubicBezTo>
                    <a:pt x="2400" y="19748"/>
                    <a:pt x="2496" y="19508"/>
                    <a:pt x="2592" y="19268"/>
                  </a:cubicBezTo>
                  <a:lnTo>
                    <a:pt x="2664" y="19052"/>
                  </a:lnTo>
                  <a:cubicBezTo>
                    <a:pt x="2808" y="18764"/>
                    <a:pt x="2928" y="18452"/>
                    <a:pt x="3048" y="18164"/>
                  </a:cubicBezTo>
                  <a:cubicBezTo>
                    <a:pt x="3553" y="16964"/>
                    <a:pt x="3985" y="16004"/>
                    <a:pt x="4393" y="15164"/>
                  </a:cubicBezTo>
                  <a:close/>
                  <a:moveTo>
                    <a:pt x="32524" y="25533"/>
                  </a:moveTo>
                  <a:cubicBezTo>
                    <a:pt x="32188" y="26445"/>
                    <a:pt x="31732" y="27309"/>
                    <a:pt x="31155" y="28101"/>
                  </a:cubicBezTo>
                  <a:cubicBezTo>
                    <a:pt x="30459" y="29061"/>
                    <a:pt x="29643" y="29901"/>
                    <a:pt x="28707" y="30597"/>
                  </a:cubicBezTo>
                  <a:cubicBezTo>
                    <a:pt x="27771" y="31317"/>
                    <a:pt x="26739" y="31893"/>
                    <a:pt x="25659" y="32301"/>
                  </a:cubicBezTo>
                  <a:cubicBezTo>
                    <a:pt x="24747" y="32637"/>
                    <a:pt x="23811" y="32878"/>
                    <a:pt x="22851" y="33022"/>
                  </a:cubicBezTo>
                  <a:cubicBezTo>
                    <a:pt x="23763" y="32733"/>
                    <a:pt x="24651" y="32397"/>
                    <a:pt x="25515" y="31989"/>
                  </a:cubicBezTo>
                  <a:cubicBezTo>
                    <a:pt x="25611" y="31965"/>
                    <a:pt x="25707" y="31917"/>
                    <a:pt x="25827" y="31845"/>
                  </a:cubicBezTo>
                  <a:lnTo>
                    <a:pt x="25923" y="31797"/>
                  </a:lnTo>
                  <a:lnTo>
                    <a:pt x="26067" y="31725"/>
                  </a:lnTo>
                  <a:cubicBezTo>
                    <a:pt x="26139" y="31701"/>
                    <a:pt x="26235" y="31653"/>
                    <a:pt x="26307" y="31605"/>
                  </a:cubicBezTo>
                  <a:lnTo>
                    <a:pt x="26451" y="31533"/>
                  </a:lnTo>
                  <a:cubicBezTo>
                    <a:pt x="26643" y="31437"/>
                    <a:pt x="26835" y="31317"/>
                    <a:pt x="27027" y="31197"/>
                  </a:cubicBezTo>
                  <a:cubicBezTo>
                    <a:pt x="27531" y="30909"/>
                    <a:pt x="27987" y="30597"/>
                    <a:pt x="28443" y="30237"/>
                  </a:cubicBezTo>
                  <a:cubicBezTo>
                    <a:pt x="28899" y="29901"/>
                    <a:pt x="29331" y="29541"/>
                    <a:pt x="29739" y="29133"/>
                  </a:cubicBezTo>
                  <a:cubicBezTo>
                    <a:pt x="30843" y="28077"/>
                    <a:pt x="31780" y="26877"/>
                    <a:pt x="32524" y="25533"/>
                  </a:cubicBezTo>
                  <a:close/>
                  <a:moveTo>
                    <a:pt x="32164" y="25053"/>
                  </a:moveTo>
                  <a:lnTo>
                    <a:pt x="32164" y="25053"/>
                  </a:lnTo>
                  <a:cubicBezTo>
                    <a:pt x="31852" y="25797"/>
                    <a:pt x="30795" y="27765"/>
                    <a:pt x="28875" y="28845"/>
                  </a:cubicBezTo>
                  <a:cubicBezTo>
                    <a:pt x="28923" y="28677"/>
                    <a:pt x="28875" y="28509"/>
                    <a:pt x="28779" y="28365"/>
                  </a:cubicBezTo>
                  <a:cubicBezTo>
                    <a:pt x="28683" y="28245"/>
                    <a:pt x="28515" y="28173"/>
                    <a:pt x="28347" y="28173"/>
                  </a:cubicBezTo>
                  <a:cubicBezTo>
                    <a:pt x="27771" y="28173"/>
                    <a:pt x="26907" y="28749"/>
                    <a:pt x="26715" y="29373"/>
                  </a:cubicBezTo>
                  <a:cubicBezTo>
                    <a:pt x="26643" y="29661"/>
                    <a:pt x="26667" y="30093"/>
                    <a:pt x="27243" y="30453"/>
                  </a:cubicBezTo>
                  <a:cubicBezTo>
                    <a:pt x="25731" y="31317"/>
                    <a:pt x="24075" y="31917"/>
                    <a:pt x="22371" y="32229"/>
                  </a:cubicBezTo>
                  <a:cubicBezTo>
                    <a:pt x="22347" y="32229"/>
                    <a:pt x="19370" y="32950"/>
                    <a:pt x="17474" y="35134"/>
                  </a:cubicBezTo>
                  <a:cubicBezTo>
                    <a:pt x="16754" y="34126"/>
                    <a:pt x="14402" y="33310"/>
                    <a:pt x="11641" y="32397"/>
                  </a:cubicBezTo>
                  <a:cubicBezTo>
                    <a:pt x="10177" y="31893"/>
                    <a:pt x="8641" y="31365"/>
                    <a:pt x="7273" y="30765"/>
                  </a:cubicBezTo>
                  <a:lnTo>
                    <a:pt x="7249" y="30765"/>
                  </a:lnTo>
                  <a:cubicBezTo>
                    <a:pt x="7225" y="30765"/>
                    <a:pt x="7201" y="30789"/>
                    <a:pt x="7201" y="30789"/>
                  </a:cubicBezTo>
                  <a:cubicBezTo>
                    <a:pt x="7177" y="30813"/>
                    <a:pt x="7177" y="30861"/>
                    <a:pt x="7225" y="30885"/>
                  </a:cubicBezTo>
                  <a:cubicBezTo>
                    <a:pt x="7249" y="30909"/>
                    <a:pt x="7825" y="31509"/>
                    <a:pt x="9769" y="32325"/>
                  </a:cubicBezTo>
                  <a:cubicBezTo>
                    <a:pt x="8305" y="31917"/>
                    <a:pt x="4657" y="30453"/>
                    <a:pt x="3145" y="25581"/>
                  </a:cubicBezTo>
                  <a:lnTo>
                    <a:pt x="3145" y="25581"/>
                  </a:lnTo>
                  <a:cubicBezTo>
                    <a:pt x="3769" y="26109"/>
                    <a:pt x="6625" y="27933"/>
                    <a:pt x="17066" y="29037"/>
                  </a:cubicBezTo>
                  <a:cubicBezTo>
                    <a:pt x="15945" y="29235"/>
                    <a:pt x="14784" y="29352"/>
                    <a:pt x="13620" y="29352"/>
                  </a:cubicBezTo>
                  <a:cubicBezTo>
                    <a:pt x="13513" y="29352"/>
                    <a:pt x="13405" y="29351"/>
                    <a:pt x="13298" y="29349"/>
                  </a:cubicBezTo>
                  <a:cubicBezTo>
                    <a:pt x="12698" y="29349"/>
                    <a:pt x="12073" y="29325"/>
                    <a:pt x="11473" y="29277"/>
                  </a:cubicBezTo>
                  <a:cubicBezTo>
                    <a:pt x="11449" y="29277"/>
                    <a:pt x="11425" y="29301"/>
                    <a:pt x="11425" y="29325"/>
                  </a:cubicBezTo>
                  <a:cubicBezTo>
                    <a:pt x="11425" y="29349"/>
                    <a:pt x="11425" y="29373"/>
                    <a:pt x="11473" y="29397"/>
                  </a:cubicBezTo>
                  <a:cubicBezTo>
                    <a:pt x="12698" y="29642"/>
                    <a:pt x="13944" y="29784"/>
                    <a:pt x="15191" y="29784"/>
                  </a:cubicBezTo>
                  <a:cubicBezTo>
                    <a:pt x="15288" y="29784"/>
                    <a:pt x="15385" y="29783"/>
                    <a:pt x="15482" y="29781"/>
                  </a:cubicBezTo>
                  <a:cubicBezTo>
                    <a:pt x="19082" y="29781"/>
                    <a:pt x="24675" y="29013"/>
                    <a:pt x="31131" y="25365"/>
                  </a:cubicBezTo>
                  <a:lnTo>
                    <a:pt x="31131" y="25365"/>
                  </a:lnTo>
                  <a:cubicBezTo>
                    <a:pt x="30891" y="25749"/>
                    <a:pt x="30339" y="26613"/>
                    <a:pt x="29811" y="27381"/>
                  </a:cubicBezTo>
                  <a:cubicBezTo>
                    <a:pt x="29787" y="27405"/>
                    <a:pt x="29787" y="27429"/>
                    <a:pt x="29811" y="27453"/>
                  </a:cubicBezTo>
                  <a:lnTo>
                    <a:pt x="29859" y="27453"/>
                  </a:lnTo>
                  <a:cubicBezTo>
                    <a:pt x="29859" y="27453"/>
                    <a:pt x="30747" y="26829"/>
                    <a:pt x="32164" y="25053"/>
                  </a:cubicBezTo>
                  <a:close/>
                  <a:moveTo>
                    <a:pt x="17375" y="0"/>
                  </a:moveTo>
                  <a:cubicBezTo>
                    <a:pt x="17372" y="0"/>
                    <a:pt x="17366" y="6"/>
                    <a:pt x="17354" y="18"/>
                  </a:cubicBezTo>
                  <a:cubicBezTo>
                    <a:pt x="15866" y="858"/>
                    <a:pt x="14162" y="1290"/>
                    <a:pt x="12457" y="1314"/>
                  </a:cubicBezTo>
                  <a:cubicBezTo>
                    <a:pt x="10753" y="1290"/>
                    <a:pt x="9097" y="858"/>
                    <a:pt x="7609" y="66"/>
                  </a:cubicBezTo>
                  <a:lnTo>
                    <a:pt x="7585" y="66"/>
                  </a:lnTo>
                  <a:cubicBezTo>
                    <a:pt x="7573" y="54"/>
                    <a:pt x="7567" y="48"/>
                    <a:pt x="7561" y="48"/>
                  </a:cubicBezTo>
                  <a:cubicBezTo>
                    <a:pt x="7555" y="48"/>
                    <a:pt x="7549" y="54"/>
                    <a:pt x="7537" y="66"/>
                  </a:cubicBezTo>
                  <a:cubicBezTo>
                    <a:pt x="5449" y="1794"/>
                    <a:pt x="3985" y="3090"/>
                    <a:pt x="3145" y="3859"/>
                  </a:cubicBezTo>
                  <a:cubicBezTo>
                    <a:pt x="3145" y="3883"/>
                    <a:pt x="3145" y="3883"/>
                    <a:pt x="3145" y="3907"/>
                  </a:cubicBezTo>
                  <a:cubicBezTo>
                    <a:pt x="3145" y="3931"/>
                    <a:pt x="3145" y="3931"/>
                    <a:pt x="3145" y="3931"/>
                  </a:cubicBezTo>
                  <a:cubicBezTo>
                    <a:pt x="6745" y="7291"/>
                    <a:pt x="5641" y="10123"/>
                    <a:pt x="3985" y="14444"/>
                  </a:cubicBezTo>
                  <a:lnTo>
                    <a:pt x="3961" y="14492"/>
                  </a:lnTo>
                  <a:cubicBezTo>
                    <a:pt x="3721" y="15092"/>
                    <a:pt x="3481" y="15692"/>
                    <a:pt x="3241" y="16292"/>
                  </a:cubicBezTo>
                  <a:lnTo>
                    <a:pt x="3193" y="16388"/>
                  </a:lnTo>
                  <a:cubicBezTo>
                    <a:pt x="1560" y="20396"/>
                    <a:pt x="0" y="24213"/>
                    <a:pt x="2568" y="27933"/>
                  </a:cubicBezTo>
                  <a:cubicBezTo>
                    <a:pt x="2568" y="27957"/>
                    <a:pt x="2568" y="27957"/>
                    <a:pt x="2592" y="27981"/>
                  </a:cubicBezTo>
                  <a:cubicBezTo>
                    <a:pt x="5545" y="32613"/>
                    <a:pt x="9553" y="33286"/>
                    <a:pt x="12457" y="33766"/>
                  </a:cubicBezTo>
                  <a:cubicBezTo>
                    <a:pt x="13826" y="34006"/>
                    <a:pt x="14930" y="34174"/>
                    <a:pt x="15722" y="34750"/>
                  </a:cubicBezTo>
                  <a:cubicBezTo>
                    <a:pt x="16370" y="35182"/>
                    <a:pt x="16898" y="35590"/>
                    <a:pt x="17354" y="35950"/>
                  </a:cubicBezTo>
                  <a:lnTo>
                    <a:pt x="17426" y="35950"/>
                  </a:lnTo>
                  <a:cubicBezTo>
                    <a:pt x="17882" y="35590"/>
                    <a:pt x="18434" y="35206"/>
                    <a:pt x="19058" y="34750"/>
                  </a:cubicBezTo>
                  <a:cubicBezTo>
                    <a:pt x="19850" y="34198"/>
                    <a:pt x="20954" y="34006"/>
                    <a:pt x="22323" y="33790"/>
                  </a:cubicBezTo>
                  <a:cubicBezTo>
                    <a:pt x="25251" y="33286"/>
                    <a:pt x="29235" y="32613"/>
                    <a:pt x="32188" y="27981"/>
                  </a:cubicBezTo>
                  <a:cubicBezTo>
                    <a:pt x="32212" y="27981"/>
                    <a:pt x="32212" y="27957"/>
                    <a:pt x="32212" y="27957"/>
                  </a:cubicBezTo>
                  <a:cubicBezTo>
                    <a:pt x="34780" y="24213"/>
                    <a:pt x="33220" y="20420"/>
                    <a:pt x="31587" y="16388"/>
                  </a:cubicBezTo>
                  <a:lnTo>
                    <a:pt x="31539" y="16292"/>
                  </a:lnTo>
                  <a:cubicBezTo>
                    <a:pt x="31299" y="15692"/>
                    <a:pt x="31035" y="15092"/>
                    <a:pt x="30819" y="14492"/>
                  </a:cubicBezTo>
                  <a:lnTo>
                    <a:pt x="30795" y="14444"/>
                  </a:lnTo>
                  <a:cubicBezTo>
                    <a:pt x="29139" y="10147"/>
                    <a:pt x="28035" y="7291"/>
                    <a:pt x="31636" y="3955"/>
                  </a:cubicBezTo>
                  <a:cubicBezTo>
                    <a:pt x="31636" y="3931"/>
                    <a:pt x="31636" y="3907"/>
                    <a:pt x="31636" y="3907"/>
                  </a:cubicBezTo>
                  <a:cubicBezTo>
                    <a:pt x="31636" y="3883"/>
                    <a:pt x="31636" y="3883"/>
                    <a:pt x="31636" y="3859"/>
                  </a:cubicBezTo>
                  <a:cubicBezTo>
                    <a:pt x="30795" y="3090"/>
                    <a:pt x="29355" y="1794"/>
                    <a:pt x="27243" y="66"/>
                  </a:cubicBezTo>
                  <a:cubicBezTo>
                    <a:pt x="27231" y="54"/>
                    <a:pt x="27225" y="48"/>
                    <a:pt x="27219" y="48"/>
                  </a:cubicBezTo>
                  <a:cubicBezTo>
                    <a:pt x="27213" y="48"/>
                    <a:pt x="27207" y="54"/>
                    <a:pt x="27195" y="66"/>
                  </a:cubicBezTo>
                  <a:lnTo>
                    <a:pt x="27171" y="66"/>
                  </a:lnTo>
                  <a:cubicBezTo>
                    <a:pt x="25683" y="858"/>
                    <a:pt x="24003" y="1290"/>
                    <a:pt x="22323" y="1314"/>
                  </a:cubicBezTo>
                  <a:cubicBezTo>
                    <a:pt x="20594" y="1290"/>
                    <a:pt x="18914" y="858"/>
                    <a:pt x="17426" y="18"/>
                  </a:cubicBezTo>
                  <a:cubicBezTo>
                    <a:pt x="17414" y="6"/>
                    <a:pt x="17408" y="0"/>
                    <a:pt x="17402" y="0"/>
                  </a:cubicBezTo>
                  <a:cubicBezTo>
                    <a:pt x="17396" y="0"/>
                    <a:pt x="17390" y="6"/>
                    <a:pt x="17378" y="18"/>
                  </a:cubicBezTo>
                  <a:cubicBezTo>
                    <a:pt x="17378" y="6"/>
                    <a:pt x="17378" y="0"/>
                    <a:pt x="173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41"/>
            <p:cNvGrpSpPr/>
            <p:nvPr/>
          </p:nvGrpSpPr>
          <p:grpSpPr>
            <a:xfrm>
              <a:off x="4835583" y="574760"/>
              <a:ext cx="1422706" cy="1442106"/>
              <a:chOff x="3229683" y="576872"/>
              <a:chExt cx="1422706" cy="1442106"/>
            </a:xfrm>
          </p:grpSpPr>
          <p:sp>
            <p:nvSpPr>
              <p:cNvPr id="1303" name="Google Shape;1303;p41"/>
              <p:cNvSpPr/>
              <p:nvPr/>
            </p:nvSpPr>
            <p:spPr>
              <a:xfrm>
                <a:off x="3631628" y="779579"/>
                <a:ext cx="656877" cy="77933"/>
              </a:xfrm>
              <a:custGeom>
                <a:rect b="b" l="l" r="r" t="t"/>
                <a:pathLst>
                  <a:path extrusionOk="0" h="2113" w="17810">
                    <a:moveTo>
                      <a:pt x="8329" y="1"/>
                    </a:moveTo>
                    <a:cubicBezTo>
                      <a:pt x="7009" y="1"/>
                      <a:pt x="5689" y="97"/>
                      <a:pt x="4369" y="337"/>
                    </a:cubicBezTo>
                    <a:lnTo>
                      <a:pt x="3264" y="553"/>
                    </a:lnTo>
                    <a:lnTo>
                      <a:pt x="2160" y="865"/>
                    </a:lnTo>
                    <a:lnTo>
                      <a:pt x="1080" y="1225"/>
                    </a:lnTo>
                    <a:lnTo>
                      <a:pt x="24" y="1705"/>
                    </a:lnTo>
                    <a:cubicBezTo>
                      <a:pt x="0" y="1705"/>
                      <a:pt x="0" y="1729"/>
                      <a:pt x="0" y="1753"/>
                    </a:cubicBezTo>
                    <a:cubicBezTo>
                      <a:pt x="0" y="1777"/>
                      <a:pt x="24" y="1801"/>
                      <a:pt x="48" y="1801"/>
                    </a:cubicBezTo>
                    <a:lnTo>
                      <a:pt x="72" y="1801"/>
                    </a:lnTo>
                    <a:lnTo>
                      <a:pt x="1128" y="1369"/>
                    </a:lnTo>
                    <a:lnTo>
                      <a:pt x="2208" y="1033"/>
                    </a:lnTo>
                    <a:lnTo>
                      <a:pt x="3288" y="745"/>
                    </a:lnTo>
                    <a:lnTo>
                      <a:pt x="4417" y="553"/>
                    </a:lnTo>
                    <a:cubicBezTo>
                      <a:pt x="5665" y="361"/>
                      <a:pt x="6913" y="265"/>
                      <a:pt x="8161" y="265"/>
                    </a:cubicBezTo>
                    <a:lnTo>
                      <a:pt x="8929" y="265"/>
                    </a:lnTo>
                    <a:cubicBezTo>
                      <a:pt x="10441" y="313"/>
                      <a:pt x="11953" y="457"/>
                      <a:pt x="13442" y="745"/>
                    </a:cubicBezTo>
                    <a:lnTo>
                      <a:pt x="13490" y="745"/>
                    </a:lnTo>
                    <a:cubicBezTo>
                      <a:pt x="13850" y="817"/>
                      <a:pt x="14210" y="889"/>
                      <a:pt x="14546" y="985"/>
                    </a:cubicBezTo>
                    <a:lnTo>
                      <a:pt x="15098" y="1105"/>
                    </a:lnTo>
                    <a:cubicBezTo>
                      <a:pt x="15194" y="1153"/>
                      <a:pt x="15314" y="1177"/>
                      <a:pt x="15434" y="1225"/>
                    </a:cubicBezTo>
                    <a:lnTo>
                      <a:pt x="15626" y="1273"/>
                    </a:lnTo>
                    <a:cubicBezTo>
                      <a:pt x="16346" y="1489"/>
                      <a:pt x="17066" y="1777"/>
                      <a:pt x="17738" y="2113"/>
                    </a:cubicBezTo>
                    <a:lnTo>
                      <a:pt x="17762" y="2113"/>
                    </a:lnTo>
                    <a:cubicBezTo>
                      <a:pt x="17762" y="2113"/>
                      <a:pt x="17786" y="2089"/>
                      <a:pt x="17810" y="2089"/>
                    </a:cubicBezTo>
                    <a:cubicBezTo>
                      <a:pt x="17810" y="2065"/>
                      <a:pt x="17810" y="2017"/>
                      <a:pt x="17786" y="2017"/>
                    </a:cubicBezTo>
                    <a:cubicBezTo>
                      <a:pt x="16418" y="1297"/>
                      <a:pt x="14978" y="793"/>
                      <a:pt x="13466" y="505"/>
                    </a:cubicBezTo>
                    <a:cubicBezTo>
                      <a:pt x="11977" y="217"/>
                      <a:pt x="10465" y="25"/>
                      <a:pt x="8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3597106" y="843238"/>
                <a:ext cx="660418" cy="87743"/>
              </a:xfrm>
              <a:custGeom>
                <a:rect b="b" l="l" r="r" t="t"/>
                <a:pathLst>
                  <a:path extrusionOk="0" h="2379" w="17906">
                    <a:moveTo>
                      <a:pt x="9662" y="0"/>
                    </a:moveTo>
                    <a:cubicBezTo>
                      <a:pt x="9562" y="0"/>
                      <a:pt x="9461" y="1"/>
                      <a:pt x="9361" y="3"/>
                    </a:cubicBezTo>
                    <a:lnTo>
                      <a:pt x="8905" y="3"/>
                    </a:lnTo>
                    <a:cubicBezTo>
                      <a:pt x="7369" y="27"/>
                      <a:pt x="5809" y="219"/>
                      <a:pt x="4320" y="579"/>
                    </a:cubicBezTo>
                    <a:lnTo>
                      <a:pt x="3192" y="867"/>
                    </a:lnTo>
                    <a:lnTo>
                      <a:pt x="2088" y="1251"/>
                    </a:lnTo>
                    <a:lnTo>
                      <a:pt x="1416" y="1539"/>
                    </a:lnTo>
                    <a:lnTo>
                      <a:pt x="1032" y="1707"/>
                    </a:lnTo>
                    <a:cubicBezTo>
                      <a:pt x="768" y="1851"/>
                      <a:pt x="480" y="2019"/>
                      <a:pt x="216" y="2163"/>
                    </a:cubicBezTo>
                    <a:lnTo>
                      <a:pt x="24" y="2283"/>
                    </a:lnTo>
                    <a:cubicBezTo>
                      <a:pt x="0" y="2283"/>
                      <a:pt x="0" y="2307"/>
                      <a:pt x="0" y="2355"/>
                    </a:cubicBezTo>
                    <a:cubicBezTo>
                      <a:pt x="24" y="2355"/>
                      <a:pt x="24" y="2379"/>
                      <a:pt x="48" y="2379"/>
                    </a:cubicBezTo>
                    <a:lnTo>
                      <a:pt x="72" y="2379"/>
                    </a:lnTo>
                    <a:lnTo>
                      <a:pt x="1104" y="1875"/>
                    </a:lnTo>
                    <a:lnTo>
                      <a:pt x="1488" y="1731"/>
                    </a:lnTo>
                    <a:lnTo>
                      <a:pt x="2184" y="1491"/>
                    </a:lnTo>
                    <a:lnTo>
                      <a:pt x="3288" y="1179"/>
                    </a:lnTo>
                    <a:lnTo>
                      <a:pt x="4392" y="915"/>
                    </a:lnTo>
                    <a:cubicBezTo>
                      <a:pt x="5881" y="603"/>
                      <a:pt x="7393" y="435"/>
                      <a:pt x="8929" y="411"/>
                    </a:cubicBezTo>
                    <a:lnTo>
                      <a:pt x="9481" y="411"/>
                    </a:lnTo>
                    <a:cubicBezTo>
                      <a:pt x="10825" y="411"/>
                      <a:pt x="12145" y="507"/>
                      <a:pt x="13465" y="723"/>
                    </a:cubicBezTo>
                    <a:lnTo>
                      <a:pt x="14041" y="795"/>
                    </a:lnTo>
                    <a:lnTo>
                      <a:pt x="14786" y="963"/>
                    </a:lnTo>
                    <a:lnTo>
                      <a:pt x="15146" y="1059"/>
                    </a:lnTo>
                    <a:lnTo>
                      <a:pt x="15698" y="1227"/>
                    </a:lnTo>
                    <a:cubicBezTo>
                      <a:pt x="15986" y="1299"/>
                      <a:pt x="16274" y="1395"/>
                      <a:pt x="16562" y="1491"/>
                    </a:cubicBezTo>
                    <a:lnTo>
                      <a:pt x="16778" y="1587"/>
                    </a:lnTo>
                    <a:lnTo>
                      <a:pt x="16874" y="1611"/>
                    </a:lnTo>
                    <a:lnTo>
                      <a:pt x="17042" y="1683"/>
                    </a:lnTo>
                    <a:lnTo>
                      <a:pt x="17306" y="1803"/>
                    </a:lnTo>
                    <a:lnTo>
                      <a:pt x="17810" y="2043"/>
                    </a:lnTo>
                    <a:lnTo>
                      <a:pt x="17834" y="2043"/>
                    </a:lnTo>
                    <a:cubicBezTo>
                      <a:pt x="17858" y="2043"/>
                      <a:pt x="17882" y="2043"/>
                      <a:pt x="17882" y="2019"/>
                    </a:cubicBezTo>
                    <a:cubicBezTo>
                      <a:pt x="17906" y="1995"/>
                      <a:pt x="17906" y="1971"/>
                      <a:pt x="17882" y="1947"/>
                    </a:cubicBezTo>
                    <a:cubicBezTo>
                      <a:pt x="17210" y="1539"/>
                      <a:pt x="16490" y="1227"/>
                      <a:pt x="15770" y="963"/>
                    </a:cubicBezTo>
                    <a:lnTo>
                      <a:pt x="15218" y="795"/>
                    </a:lnTo>
                    <a:cubicBezTo>
                      <a:pt x="15098" y="747"/>
                      <a:pt x="14978" y="723"/>
                      <a:pt x="14858" y="699"/>
                    </a:cubicBezTo>
                    <a:lnTo>
                      <a:pt x="14666" y="651"/>
                    </a:lnTo>
                    <a:lnTo>
                      <a:pt x="14090" y="483"/>
                    </a:lnTo>
                    <a:lnTo>
                      <a:pt x="13537" y="387"/>
                    </a:lnTo>
                    <a:cubicBezTo>
                      <a:pt x="12246" y="142"/>
                      <a:pt x="10954"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3512977" y="1427604"/>
                <a:ext cx="828676" cy="109799"/>
              </a:xfrm>
              <a:custGeom>
                <a:rect b="b" l="l" r="r" t="t"/>
                <a:pathLst>
                  <a:path extrusionOk="0" h="2977" w="22468">
                    <a:moveTo>
                      <a:pt x="49" y="0"/>
                    </a:moveTo>
                    <a:cubicBezTo>
                      <a:pt x="49" y="0"/>
                      <a:pt x="25" y="0"/>
                      <a:pt x="25" y="24"/>
                    </a:cubicBezTo>
                    <a:cubicBezTo>
                      <a:pt x="1" y="48"/>
                      <a:pt x="1" y="72"/>
                      <a:pt x="25" y="96"/>
                    </a:cubicBezTo>
                    <a:cubicBezTo>
                      <a:pt x="1705" y="1104"/>
                      <a:pt x="3505" y="1825"/>
                      <a:pt x="5401" y="2257"/>
                    </a:cubicBezTo>
                    <a:cubicBezTo>
                      <a:pt x="7298" y="2689"/>
                      <a:pt x="9242" y="2929"/>
                      <a:pt x="11186" y="2977"/>
                    </a:cubicBezTo>
                    <a:lnTo>
                      <a:pt x="11786" y="2977"/>
                    </a:lnTo>
                    <a:cubicBezTo>
                      <a:pt x="13538" y="2977"/>
                      <a:pt x="15266" y="2809"/>
                      <a:pt x="16995" y="2497"/>
                    </a:cubicBezTo>
                    <a:cubicBezTo>
                      <a:pt x="18915" y="2161"/>
                      <a:pt x="20763" y="1489"/>
                      <a:pt x="22443" y="504"/>
                    </a:cubicBezTo>
                    <a:cubicBezTo>
                      <a:pt x="22467" y="504"/>
                      <a:pt x="22467" y="456"/>
                      <a:pt x="22467" y="432"/>
                    </a:cubicBezTo>
                    <a:cubicBezTo>
                      <a:pt x="22443" y="432"/>
                      <a:pt x="22443" y="408"/>
                      <a:pt x="22419" y="408"/>
                    </a:cubicBezTo>
                    <a:lnTo>
                      <a:pt x="22395" y="408"/>
                    </a:lnTo>
                    <a:cubicBezTo>
                      <a:pt x="21531" y="840"/>
                      <a:pt x="20643" y="1200"/>
                      <a:pt x="19731" y="1465"/>
                    </a:cubicBezTo>
                    <a:cubicBezTo>
                      <a:pt x="18795" y="1729"/>
                      <a:pt x="17859" y="1945"/>
                      <a:pt x="16923" y="2089"/>
                    </a:cubicBezTo>
                    <a:cubicBezTo>
                      <a:pt x="15986" y="2257"/>
                      <a:pt x="15026" y="2353"/>
                      <a:pt x="14066" y="2425"/>
                    </a:cubicBezTo>
                    <a:cubicBezTo>
                      <a:pt x="13370" y="2473"/>
                      <a:pt x="12650" y="2497"/>
                      <a:pt x="11954" y="2497"/>
                    </a:cubicBezTo>
                    <a:lnTo>
                      <a:pt x="11210" y="2497"/>
                    </a:lnTo>
                    <a:cubicBezTo>
                      <a:pt x="9290" y="2449"/>
                      <a:pt x="7370" y="2233"/>
                      <a:pt x="5497" y="1873"/>
                    </a:cubicBezTo>
                    <a:cubicBezTo>
                      <a:pt x="4561" y="1681"/>
                      <a:pt x="3649" y="1417"/>
                      <a:pt x="2737" y="1104"/>
                    </a:cubicBezTo>
                    <a:cubicBezTo>
                      <a:pt x="1825" y="816"/>
                      <a:pt x="937" y="432"/>
                      <a:pt x="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3555466" y="1519663"/>
                <a:ext cx="826020" cy="97407"/>
              </a:xfrm>
              <a:custGeom>
                <a:rect b="b" l="l" r="r" t="t"/>
                <a:pathLst>
                  <a:path extrusionOk="0" h="2641" w="22396">
                    <a:moveTo>
                      <a:pt x="22299" y="1"/>
                    </a:moveTo>
                    <a:cubicBezTo>
                      <a:pt x="21459" y="433"/>
                      <a:pt x="20571" y="793"/>
                      <a:pt x="19659" y="1057"/>
                    </a:cubicBezTo>
                    <a:cubicBezTo>
                      <a:pt x="18747" y="1321"/>
                      <a:pt x="17835" y="1561"/>
                      <a:pt x="16899" y="1729"/>
                    </a:cubicBezTo>
                    <a:cubicBezTo>
                      <a:pt x="15026" y="2089"/>
                      <a:pt x="13130" y="2281"/>
                      <a:pt x="11234" y="2329"/>
                    </a:cubicBezTo>
                    <a:cubicBezTo>
                      <a:pt x="10946" y="2329"/>
                      <a:pt x="10610" y="2353"/>
                      <a:pt x="10298" y="2353"/>
                    </a:cubicBezTo>
                    <a:cubicBezTo>
                      <a:pt x="8714" y="2353"/>
                      <a:pt x="7130" y="2233"/>
                      <a:pt x="5545" y="1993"/>
                    </a:cubicBezTo>
                    <a:cubicBezTo>
                      <a:pt x="4609" y="1849"/>
                      <a:pt x="3673" y="1657"/>
                      <a:pt x="2761" y="1393"/>
                    </a:cubicBezTo>
                    <a:cubicBezTo>
                      <a:pt x="1849" y="1129"/>
                      <a:pt x="961" y="817"/>
                      <a:pt x="97" y="409"/>
                    </a:cubicBezTo>
                    <a:lnTo>
                      <a:pt x="73" y="409"/>
                    </a:lnTo>
                    <a:cubicBezTo>
                      <a:pt x="49" y="409"/>
                      <a:pt x="25" y="433"/>
                      <a:pt x="25" y="457"/>
                    </a:cubicBezTo>
                    <a:cubicBezTo>
                      <a:pt x="1" y="481"/>
                      <a:pt x="25" y="505"/>
                      <a:pt x="49" y="505"/>
                    </a:cubicBezTo>
                    <a:cubicBezTo>
                      <a:pt x="1777" y="1369"/>
                      <a:pt x="3625" y="1945"/>
                      <a:pt x="5521" y="2233"/>
                    </a:cubicBezTo>
                    <a:cubicBezTo>
                      <a:pt x="7154" y="2497"/>
                      <a:pt x="8834" y="2641"/>
                      <a:pt x="10514" y="2641"/>
                    </a:cubicBezTo>
                    <a:lnTo>
                      <a:pt x="11234" y="2641"/>
                    </a:lnTo>
                    <a:cubicBezTo>
                      <a:pt x="13154" y="2569"/>
                      <a:pt x="15074" y="2353"/>
                      <a:pt x="16947" y="1993"/>
                    </a:cubicBezTo>
                    <a:cubicBezTo>
                      <a:pt x="17883" y="1801"/>
                      <a:pt x="18819" y="1537"/>
                      <a:pt x="19731" y="1249"/>
                    </a:cubicBezTo>
                    <a:cubicBezTo>
                      <a:pt x="20643" y="961"/>
                      <a:pt x="21507" y="577"/>
                      <a:pt x="22347" y="97"/>
                    </a:cubicBezTo>
                    <a:cubicBezTo>
                      <a:pt x="22371" y="73"/>
                      <a:pt x="22395" y="49"/>
                      <a:pt x="22371" y="25"/>
                    </a:cubicBezTo>
                    <a:cubicBezTo>
                      <a:pt x="22371" y="1"/>
                      <a:pt x="22347" y="1"/>
                      <a:pt x="22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3229683" y="576872"/>
                <a:ext cx="1422706" cy="1442106"/>
              </a:xfrm>
              <a:custGeom>
                <a:rect b="b" l="l" r="r" t="t"/>
                <a:pathLst>
                  <a:path extrusionOk="0" h="39100" w="38574">
                    <a:moveTo>
                      <a:pt x="19275" y="1560"/>
                    </a:moveTo>
                    <a:cubicBezTo>
                      <a:pt x="20787" y="2424"/>
                      <a:pt x="22491" y="2856"/>
                      <a:pt x="24220" y="2880"/>
                    </a:cubicBezTo>
                    <a:cubicBezTo>
                      <a:pt x="25924" y="2856"/>
                      <a:pt x="27580" y="2424"/>
                      <a:pt x="29092" y="1632"/>
                    </a:cubicBezTo>
                    <a:cubicBezTo>
                      <a:pt x="31156" y="3312"/>
                      <a:pt x="32596" y="4608"/>
                      <a:pt x="33484" y="5425"/>
                    </a:cubicBezTo>
                    <a:cubicBezTo>
                      <a:pt x="29884" y="8785"/>
                      <a:pt x="30988" y="11689"/>
                      <a:pt x="32644" y="15986"/>
                    </a:cubicBezTo>
                    <a:lnTo>
                      <a:pt x="32668" y="16034"/>
                    </a:lnTo>
                    <a:cubicBezTo>
                      <a:pt x="32908" y="16658"/>
                      <a:pt x="33172" y="17306"/>
                      <a:pt x="33412" y="17930"/>
                    </a:cubicBezTo>
                    <a:cubicBezTo>
                      <a:pt x="35069" y="21938"/>
                      <a:pt x="36629" y="25731"/>
                      <a:pt x="34061" y="29427"/>
                    </a:cubicBezTo>
                    <a:lnTo>
                      <a:pt x="34037" y="29475"/>
                    </a:lnTo>
                    <a:cubicBezTo>
                      <a:pt x="31084" y="34083"/>
                      <a:pt x="27124" y="34756"/>
                      <a:pt x="24220" y="35236"/>
                    </a:cubicBezTo>
                    <a:cubicBezTo>
                      <a:pt x="22827" y="35452"/>
                      <a:pt x="21723" y="35644"/>
                      <a:pt x="20907" y="36220"/>
                    </a:cubicBezTo>
                    <a:cubicBezTo>
                      <a:pt x="20187" y="36724"/>
                      <a:pt x="19659" y="37108"/>
                      <a:pt x="19275" y="37396"/>
                    </a:cubicBezTo>
                    <a:cubicBezTo>
                      <a:pt x="18891" y="37108"/>
                      <a:pt x="18387" y="36724"/>
                      <a:pt x="17667" y="36220"/>
                    </a:cubicBezTo>
                    <a:cubicBezTo>
                      <a:pt x="16851" y="35644"/>
                      <a:pt x="15747" y="35452"/>
                      <a:pt x="14354" y="35236"/>
                    </a:cubicBezTo>
                    <a:cubicBezTo>
                      <a:pt x="11450" y="34756"/>
                      <a:pt x="7490" y="34083"/>
                      <a:pt x="4513" y="29475"/>
                    </a:cubicBezTo>
                    <a:lnTo>
                      <a:pt x="4489" y="29427"/>
                    </a:lnTo>
                    <a:cubicBezTo>
                      <a:pt x="1945" y="25731"/>
                      <a:pt x="3505" y="21914"/>
                      <a:pt x="5138" y="17930"/>
                    </a:cubicBezTo>
                    <a:cubicBezTo>
                      <a:pt x="5402" y="17306"/>
                      <a:pt x="5666" y="16658"/>
                      <a:pt x="5906" y="16034"/>
                    </a:cubicBezTo>
                    <a:lnTo>
                      <a:pt x="5930" y="15986"/>
                    </a:lnTo>
                    <a:cubicBezTo>
                      <a:pt x="7562" y="11713"/>
                      <a:pt x="8690" y="8785"/>
                      <a:pt x="5090" y="5425"/>
                    </a:cubicBezTo>
                    <a:cubicBezTo>
                      <a:pt x="5954" y="4608"/>
                      <a:pt x="7394" y="3336"/>
                      <a:pt x="9482" y="1632"/>
                    </a:cubicBezTo>
                    <a:cubicBezTo>
                      <a:pt x="10970" y="2424"/>
                      <a:pt x="12650" y="2856"/>
                      <a:pt x="14354" y="2880"/>
                    </a:cubicBezTo>
                    <a:cubicBezTo>
                      <a:pt x="16083" y="2856"/>
                      <a:pt x="17763" y="2424"/>
                      <a:pt x="19275" y="1560"/>
                    </a:cubicBezTo>
                    <a:close/>
                    <a:moveTo>
                      <a:pt x="19275" y="0"/>
                    </a:moveTo>
                    <a:lnTo>
                      <a:pt x="19251" y="24"/>
                    </a:lnTo>
                    <a:cubicBezTo>
                      <a:pt x="18897" y="282"/>
                      <a:pt x="17022" y="1553"/>
                      <a:pt x="14348" y="1553"/>
                    </a:cubicBezTo>
                    <a:cubicBezTo>
                      <a:pt x="13034" y="1553"/>
                      <a:pt x="11528" y="1246"/>
                      <a:pt x="9914" y="360"/>
                    </a:cubicBezTo>
                    <a:cubicBezTo>
                      <a:pt x="9761" y="268"/>
                      <a:pt x="9595" y="224"/>
                      <a:pt x="9430" y="224"/>
                    </a:cubicBezTo>
                    <a:cubicBezTo>
                      <a:pt x="9208" y="224"/>
                      <a:pt x="8989" y="304"/>
                      <a:pt x="8810" y="456"/>
                    </a:cubicBezTo>
                    <a:cubicBezTo>
                      <a:pt x="6026" y="2712"/>
                      <a:pt x="4321" y="4320"/>
                      <a:pt x="3553" y="5041"/>
                    </a:cubicBezTo>
                    <a:cubicBezTo>
                      <a:pt x="3313" y="5281"/>
                      <a:pt x="3337" y="5689"/>
                      <a:pt x="3601" y="5905"/>
                    </a:cubicBezTo>
                    <a:cubicBezTo>
                      <a:pt x="7250" y="8905"/>
                      <a:pt x="6410" y="10993"/>
                      <a:pt x="4657" y="15554"/>
                    </a:cubicBezTo>
                    <a:cubicBezTo>
                      <a:pt x="2833" y="20306"/>
                      <a:pt x="1" y="25251"/>
                      <a:pt x="3409" y="30171"/>
                    </a:cubicBezTo>
                    <a:cubicBezTo>
                      <a:pt x="8018" y="37372"/>
                      <a:pt x="14931" y="35932"/>
                      <a:pt x="16899" y="37300"/>
                    </a:cubicBezTo>
                    <a:cubicBezTo>
                      <a:pt x="17715" y="37852"/>
                      <a:pt x="18507" y="38452"/>
                      <a:pt x="19251" y="39076"/>
                    </a:cubicBezTo>
                    <a:lnTo>
                      <a:pt x="19275" y="39100"/>
                    </a:lnTo>
                    <a:cubicBezTo>
                      <a:pt x="19299" y="39100"/>
                      <a:pt x="19299" y="39100"/>
                      <a:pt x="19323" y="39076"/>
                    </a:cubicBezTo>
                    <a:cubicBezTo>
                      <a:pt x="20067" y="38452"/>
                      <a:pt x="20859" y="37852"/>
                      <a:pt x="21675" y="37300"/>
                    </a:cubicBezTo>
                    <a:cubicBezTo>
                      <a:pt x="23643" y="35932"/>
                      <a:pt x="30556" y="37372"/>
                      <a:pt x="35165" y="30171"/>
                    </a:cubicBezTo>
                    <a:cubicBezTo>
                      <a:pt x="38573" y="25251"/>
                      <a:pt x="35741" y="20306"/>
                      <a:pt x="33917" y="15554"/>
                    </a:cubicBezTo>
                    <a:cubicBezTo>
                      <a:pt x="32164" y="10993"/>
                      <a:pt x="31324" y="8905"/>
                      <a:pt x="34973" y="5905"/>
                    </a:cubicBezTo>
                    <a:cubicBezTo>
                      <a:pt x="35237" y="5689"/>
                      <a:pt x="35261" y="5281"/>
                      <a:pt x="35021" y="5041"/>
                    </a:cubicBezTo>
                    <a:cubicBezTo>
                      <a:pt x="34253" y="4320"/>
                      <a:pt x="32548" y="2712"/>
                      <a:pt x="29764" y="456"/>
                    </a:cubicBezTo>
                    <a:cubicBezTo>
                      <a:pt x="29571" y="304"/>
                      <a:pt x="29346" y="224"/>
                      <a:pt x="29126" y="224"/>
                    </a:cubicBezTo>
                    <a:cubicBezTo>
                      <a:pt x="28963" y="224"/>
                      <a:pt x="28803" y="268"/>
                      <a:pt x="28660" y="360"/>
                    </a:cubicBezTo>
                    <a:cubicBezTo>
                      <a:pt x="27046" y="1246"/>
                      <a:pt x="25540" y="1553"/>
                      <a:pt x="24226" y="1553"/>
                    </a:cubicBezTo>
                    <a:cubicBezTo>
                      <a:pt x="21552" y="1553"/>
                      <a:pt x="19677" y="282"/>
                      <a:pt x="19323" y="24"/>
                    </a:cubicBezTo>
                    <a:lnTo>
                      <a:pt x="192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3356300" y="1168209"/>
                <a:ext cx="113340" cy="542726"/>
              </a:xfrm>
              <a:custGeom>
                <a:rect b="b" l="l" r="r" t="t"/>
                <a:pathLst>
                  <a:path extrusionOk="0" h="14715" w="3073">
                    <a:moveTo>
                      <a:pt x="3073" y="1"/>
                    </a:moveTo>
                    <a:lnTo>
                      <a:pt x="3073" y="1"/>
                    </a:lnTo>
                    <a:cubicBezTo>
                      <a:pt x="2497" y="1201"/>
                      <a:pt x="1969" y="2401"/>
                      <a:pt x="1464" y="3601"/>
                    </a:cubicBezTo>
                    <a:cubicBezTo>
                      <a:pt x="1320" y="3913"/>
                      <a:pt x="1200" y="4201"/>
                      <a:pt x="1080" y="4513"/>
                    </a:cubicBezTo>
                    <a:cubicBezTo>
                      <a:pt x="960" y="4801"/>
                      <a:pt x="816" y="5113"/>
                      <a:pt x="696" y="5425"/>
                    </a:cubicBezTo>
                    <a:cubicBezTo>
                      <a:pt x="480" y="6073"/>
                      <a:pt x="312" y="6721"/>
                      <a:pt x="216" y="7393"/>
                    </a:cubicBezTo>
                    <a:cubicBezTo>
                      <a:pt x="0" y="8738"/>
                      <a:pt x="144" y="10106"/>
                      <a:pt x="576" y="11402"/>
                    </a:cubicBezTo>
                    <a:cubicBezTo>
                      <a:pt x="792" y="12026"/>
                      <a:pt x="1080" y="12626"/>
                      <a:pt x="1440" y="13202"/>
                    </a:cubicBezTo>
                    <a:cubicBezTo>
                      <a:pt x="1801" y="13754"/>
                      <a:pt x="2233" y="14282"/>
                      <a:pt x="2713" y="14714"/>
                    </a:cubicBezTo>
                    <a:cubicBezTo>
                      <a:pt x="2329" y="14210"/>
                      <a:pt x="1969" y="13658"/>
                      <a:pt x="1681" y="13058"/>
                    </a:cubicBezTo>
                    <a:cubicBezTo>
                      <a:pt x="1536" y="12770"/>
                      <a:pt x="1392" y="12482"/>
                      <a:pt x="1272" y="12194"/>
                    </a:cubicBezTo>
                    <a:cubicBezTo>
                      <a:pt x="1152" y="11882"/>
                      <a:pt x="1056" y="11570"/>
                      <a:pt x="984" y="11258"/>
                    </a:cubicBezTo>
                    <a:cubicBezTo>
                      <a:pt x="888" y="10970"/>
                      <a:pt x="840" y="10634"/>
                      <a:pt x="768" y="10322"/>
                    </a:cubicBezTo>
                    <a:cubicBezTo>
                      <a:pt x="720" y="10010"/>
                      <a:pt x="696" y="9698"/>
                      <a:pt x="672" y="9386"/>
                    </a:cubicBezTo>
                    <a:cubicBezTo>
                      <a:pt x="624" y="8738"/>
                      <a:pt x="672" y="8113"/>
                      <a:pt x="768" y="7465"/>
                    </a:cubicBezTo>
                    <a:cubicBezTo>
                      <a:pt x="840" y="6841"/>
                      <a:pt x="1008" y="6217"/>
                      <a:pt x="1200" y="5617"/>
                    </a:cubicBezTo>
                    <a:cubicBezTo>
                      <a:pt x="1392" y="5017"/>
                      <a:pt x="1657" y="4393"/>
                      <a:pt x="1873" y="3769"/>
                    </a:cubicBezTo>
                    <a:cubicBezTo>
                      <a:pt x="2305" y="2521"/>
                      <a:pt x="2713" y="1273"/>
                      <a:pt x="3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4121170" y="1555955"/>
                <a:ext cx="386012" cy="298379"/>
              </a:xfrm>
              <a:custGeom>
                <a:rect b="b" l="l" r="r" t="t"/>
                <a:pathLst>
                  <a:path extrusionOk="0" h="8090" w="10466">
                    <a:moveTo>
                      <a:pt x="10466" y="1"/>
                    </a:moveTo>
                    <a:lnTo>
                      <a:pt x="10466" y="1"/>
                    </a:lnTo>
                    <a:cubicBezTo>
                      <a:pt x="9938" y="1009"/>
                      <a:pt x="9313" y="1969"/>
                      <a:pt x="8569" y="2833"/>
                    </a:cubicBezTo>
                    <a:cubicBezTo>
                      <a:pt x="8209" y="3265"/>
                      <a:pt x="7825" y="3673"/>
                      <a:pt x="7417" y="4081"/>
                    </a:cubicBezTo>
                    <a:cubicBezTo>
                      <a:pt x="7009" y="4465"/>
                      <a:pt x="6577" y="4825"/>
                      <a:pt x="6121" y="5185"/>
                    </a:cubicBezTo>
                    <a:cubicBezTo>
                      <a:pt x="5689" y="5521"/>
                      <a:pt x="5209" y="5833"/>
                      <a:pt x="4729" y="6121"/>
                    </a:cubicBezTo>
                    <a:cubicBezTo>
                      <a:pt x="4489" y="6265"/>
                      <a:pt x="4225" y="6409"/>
                      <a:pt x="3985" y="6553"/>
                    </a:cubicBezTo>
                    <a:cubicBezTo>
                      <a:pt x="3865" y="6601"/>
                      <a:pt x="3745" y="6673"/>
                      <a:pt x="3601" y="6721"/>
                    </a:cubicBezTo>
                    <a:cubicBezTo>
                      <a:pt x="3481" y="6793"/>
                      <a:pt x="3361" y="6865"/>
                      <a:pt x="3241" y="6913"/>
                    </a:cubicBezTo>
                    <a:cubicBezTo>
                      <a:pt x="2185" y="7393"/>
                      <a:pt x="1105" y="7778"/>
                      <a:pt x="1" y="8090"/>
                    </a:cubicBezTo>
                    <a:cubicBezTo>
                      <a:pt x="2353" y="7898"/>
                      <a:pt x="4585" y="7033"/>
                      <a:pt x="6457" y="5617"/>
                    </a:cubicBezTo>
                    <a:cubicBezTo>
                      <a:pt x="7393" y="4897"/>
                      <a:pt x="8233" y="4057"/>
                      <a:pt x="8905" y="3121"/>
                    </a:cubicBezTo>
                    <a:cubicBezTo>
                      <a:pt x="9602" y="2161"/>
                      <a:pt x="10130" y="1105"/>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4343387" y="861900"/>
                <a:ext cx="149632" cy="525022"/>
              </a:xfrm>
              <a:custGeom>
                <a:rect b="b" l="l" r="r" t="t"/>
                <a:pathLst>
                  <a:path extrusionOk="0" h="14235" w="4057">
                    <a:moveTo>
                      <a:pt x="696" y="1"/>
                    </a:moveTo>
                    <a:cubicBezTo>
                      <a:pt x="408" y="577"/>
                      <a:pt x="216" y="1177"/>
                      <a:pt x="96" y="1801"/>
                    </a:cubicBezTo>
                    <a:cubicBezTo>
                      <a:pt x="48" y="2113"/>
                      <a:pt x="0" y="2425"/>
                      <a:pt x="0" y="2761"/>
                    </a:cubicBezTo>
                    <a:cubicBezTo>
                      <a:pt x="0" y="3073"/>
                      <a:pt x="0" y="3385"/>
                      <a:pt x="24" y="3721"/>
                    </a:cubicBezTo>
                    <a:cubicBezTo>
                      <a:pt x="96" y="4345"/>
                      <a:pt x="216" y="4969"/>
                      <a:pt x="384" y="5593"/>
                    </a:cubicBezTo>
                    <a:lnTo>
                      <a:pt x="648" y="6481"/>
                    </a:lnTo>
                    <a:lnTo>
                      <a:pt x="936" y="7394"/>
                    </a:lnTo>
                    <a:cubicBezTo>
                      <a:pt x="1368" y="8570"/>
                      <a:pt x="1848" y="9746"/>
                      <a:pt x="2376" y="10874"/>
                    </a:cubicBezTo>
                    <a:cubicBezTo>
                      <a:pt x="2880" y="12026"/>
                      <a:pt x="3457" y="13130"/>
                      <a:pt x="4057" y="14234"/>
                    </a:cubicBezTo>
                    <a:cubicBezTo>
                      <a:pt x="3865" y="13634"/>
                      <a:pt x="3649" y="13034"/>
                      <a:pt x="3433" y="12458"/>
                    </a:cubicBezTo>
                    <a:cubicBezTo>
                      <a:pt x="3216" y="11882"/>
                      <a:pt x="3000" y="11282"/>
                      <a:pt x="2784" y="10706"/>
                    </a:cubicBezTo>
                    <a:cubicBezTo>
                      <a:pt x="2544" y="10130"/>
                      <a:pt x="2328" y="9578"/>
                      <a:pt x="2112" y="8978"/>
                    </a:cubicBezTo>
                    <a:cubicBezTo>
                      <a:pt x="1896" y="8402"/>
                      <a:pt x="1680" y="7826"/>
                      <a:pt x="1488" y="7226"/>
                    </a:cubicBezTo>
                    <a:lnTo>
                      <a:pt x="1176" y="6361"/>
                    </a:lnTo>
                    <a:lnTo>
                      <a:pt x="912" y="5449"/>
                    </a:lnTo>
                    <a:cubicBezTo>
                      <a:pt x="816" y="5161"/>
                      <a:pt x="744" y="4849"/>
                      <a:pt x="672" y="4561"/>
                    </a:cubicBezTo>
                    <a:cubicBezTo>
                      <a:pt x="600" y="4249"/>
                      <a:pt x="528" y="3961"/>
                      <a:pt x="480" y="3649"/>
                    </a:cubicBezTo>
                    <a:cubicBezTo>
                      <a:pt x="384" y="3049"/>
                      <a:pt x="336" y="2449"/>
                      <a:pt x="384" y="1825"/>
                    </a:cubicBezTo>
                    <a:cubicBezTo>
                      <a:pt x="432" y="1201"/>
                      <a:pt x="528" y="601"/>
                      <a:pt x="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3619493" y="932235"/>
                <a:ext cx="574039" cy="489209"/>
              </a:xfrm>
              <a:custGeom>
                <a:rect b="b" l="l" r="r" t="t"/>
                <a:pathLst>
                  <a:path extrusionOk="0" h="13264" w="15564">
                    <a:moveTo>
                      <a:pt x="8737" y="1214"/>
                    </a:moveTo>
                    <a:lnTo>
                      <a:pt x="7105" y="4454"/>
                    </a:lnTo>
                    <a:lnTo>
                      <a:pt x="3504" y="4935"/>
                    </a:lnTo>
                    <a:cubicBezTo>
                      <a:pt x="4321" y="2726"/>
                      <a:pt x="6385" y="1238"/>
                      <a:pt x="8737" y="1214"/>
                    </a:cubicBezTo>
                    <a:close/>
                    <a:moveTo>
                      <a:pt x="8929" y="1214"/>
                    </a:moveTo>
                    <a:cubicBezTo>
                      <a:pt x="11353" y="1214"/>
                      <a:pt x="13513" y="2774"/>
                      <a:pt x="14282" y="5079"/>
                    </a:cubicBezTo>
                    <a:lnTo>
                      <a:pt x="14282" y="5103"/>
                    </a:lnTo>
                    <a:lnTo>
                      <a:pt x="10513" y="4502"/>
                    </a:lnTo>
                    <a:lnTo>
                      <a:pt x="8929" y="1214"/>
                    </a:lnTo>
                    <a:close/>
                    <a:moveTo>
                      <a:pt x="8809" y="2126"/>
                    </a:moveTo>
                    <a:lnTo>
                      <a:pt x="10057" y="4502"/>
                    </a:lnTo>
                    <a:lnTo>
                      <a:pt x="8833" y="6255"/>
                    </a:lnTo>
                    <a:lnTo>
                      <a:pt x="8809" y="2126"/>
                    </a:lnTo>
                    <a:close/>
                    <a:moveTo>
                      <a:pt x="7057" y="4935"/>
                    </a:moveTo>
                    <a:lnTo>
                      <a:pt x="8041" y="6807"/>
                    </a:lnTo>
                    <a:lnTo>
                      <a:pt x="4128" y="5223"/>
                    </a:lnTo>
                    <a:lnTo>
                      <a:pt x="7057" y="4935"/>
                    </a:lnTo>
                    <a:close/>
                    <a:moveTo>
                      <a:pt x="13489" y="5319"/>
                    </a:moveTo>
                    <a:lnTo>
                      <a:pt x="11257" y="7407"/>
                    </a:lnTo>
                    <a:lnTo>
                      <a:pt x="9433" y="6567"/>
                    </a:lnTo>
                    <a:lnTo>
                      <a:pt x="13489" y="5319"/>
                    </a:lnTo>
                    <a:close/>
                    <a:moveTo>
                      <a:pt x="8401" y="7335"/>
                    </a:moveTo>
                    <a:lnTo>
                      <a:pt x="8401" y="7335"/>
                    </a:lnTo>
                    <a:cubicBezTo>
                      <a:pt x="8401" y="7335"/>
                      <a:pt x="5953" y="10671"/>
                      <a:pt x="5929" y="10743"/>
                    </a:cubicBezTo>
                    <a:lnTo>
                      <a:pt x="6457" y="7815"/>
                    </a:lnTo>
                    <a:lnTo>
                      <a:pt x="8401" y="7335"/>
                    </a:lnTo>
                    <a:close/>
                    <a:moveTo>
                      <a:pt x="9025" y="7383"/>
                    </a:moveTo>
                    <a:lnTo>
                      <a:pt x="11713" y="10959"/>
                    </a:lnTo>
                    <a:lnTo>
                      <a:pt x="8929" y="9375"/>
                    </a:lnTo>
                    <a:lnTo>
                      <a:pt x="9025" y="7383"/>
                    </a:lnTo>
                    <a:close/>
                    <a:moveTo>
                      <a:pt x="3432" y="5103"/>
                    </a:moveTo>
                    <a:lnTo>
                      <a:pt x="6025" y="7671"/>
                    </a:lnTo>
                    <a:lnTo>
                      <a:pt x="5377" y="11151"/>
                    </a:lnTo>
                    <a:cubicBezTo>
                      <a:pt x="4008" y="10095"/>
                      <a:pt x="3192" y="8487"/>
                      <a:pt x="3168" y="6759"/>
                    </a:cubicBezTo>
                    <a:cubicBezTo>
                      <a:pt x="3168" y="6183"/>
                      <a:pt x="3264" y="5631"/>
                      <a:pt x="3432" y="5103"/>
                    </a:cubicBezTo>
                    <a:close/>
                    <a:moveTo>
                      <a:pt x="14282" y="5127"/>
                    </a:moveTo>
                    <a:cubicBezTo>
                      <a:pt x="14450" y="5655"/>
                      <a:pt x="14546" y="6207"/>
                      <a:pt x="14546" y="6759"/>
                    </a:cubicBezTo>
                    <a:cubicBezTo>
                      <a:pt x="14546" y="8607"/>
                      <a:pt x="13609" y="10335"/>
                      <a:pt x="12097" y="11367"/>
                    </a:cubicBezTo>
                    <a:lnTo>
                      <a:pt x="11521" y="7767"/>
                    </a:lnTo>
                    <a:lnTo>
                      <a:pt x="14282" y="5127"/>
                    </a:lnTo>
                    <a:close/>
                    <a:moveTo>
                      <a:pt x="8737" y="9687"/>
                    </a:moveTo>
                    <a:lnTo>
                      <a:pt x="11953" y="11415"/>
                    </a:lnTo>
                    <a:cubicBezTo>
                      <a:pt x="11001" y="12019"/>
                      <a:pt x="9926" y="12319"/>
                      <a:pt x="8855" y="12319"/>
                    </a:cubicBezTo>
                    <a:cubicBezTo>
                      <a:pt x="7711" y="12319"/>
                      <a:pt x="6572" y="11977"/>
                      <a:pt x="5593" y="11295"/>
                    </a:cubicBezTo>
                    <a:lnTo>
                      <a:pt x="8737" y="9687"/>
                    </a:lnTo>
                    <a:close/>
                    <a:moveTo>
                      <a:pt x="8814" y="0"/>
                    </a:moveTo>
                    <a:cubicBezTo>
                      <a:pt x="7207" y="0"/>
                      <a:pt x="5568" y="590"/>
                      <a:pt x="4224" y="1910"/>
                    </a:cubicBezTo>
                    <a:cubicBezTo>
                      <a:pt x="0" y="6063"/>
                      <a:pt x="2928" y="13263"/>
                      <a:pt x="8857" y="13263"/>
                    </a:cubicBezTo>
                    <a:cubicBezTo>
                      <a:pt x="8872" y="13263"/>
                      <a:pt x="8887" y="13263"/>
                      <a:pt x="8902" y="13263"/>
                    </a:cubicBezTo>
                    <a:cubicBezTo>
                      <a:pt x="12506" y="13263"/>
                      <a:pt x="15458" y="10368"/>
                      <a:pt x="15482" y="6759"/>
                    </a:cubicBezTo>
                    <a:cubicBezTo>
                      <a:pt x="15564" y="2715"/>
                      <a:pt x="12262" y="0"/>
                      <a:pt x="8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3429770" y="1397508"/>
                <a:ext cx="1028727" cy="237265"/>
              </a:xfrm>
              <a:custGeom>
                <a:rect b="b" l="l" r="r" t="t"/>
                <a:pathLst>
                  <a:path extrusionOk="0" h="6433" w="27892">
                    <a:moveTo>
                      <a:pt x="2305" y="864"/>
                    </a:moveTo>
                    <a:lnTo>
                      <a:pt x="2305" y="864"/>
                    </a:lnTo>
                    <a:cubicBezTo>
                      <a:pt x="3169" y="1296"/>
                      <a:pt x="4057" y="1680"/>
                      <a:pt x="4969" y="1992"/>
                    </a:cubicBezTo>
                    <a:cubicBezTo>
                      <a:pt x="5881" y="2281"/>
                      <a:pt x="6793" y="2545"/>
                      <a:pt x="7753" y="2737"/>
                    </a:cubicBezTo>
                    <a:cubicBezTo>
                      <a:pt x="9626" y="3121"/>
                      <a:pt x="11522" y="3337"/>
                      <a:pt x="13442" y="3361"/>
                    </a:cubicBezTo>
                    <a:cubicBezTo>
                      <a:pt x="13682" y="3367"/>
                      <a:pt x="13922" y="3370"/>
                      <a:pt x="14162" y="3370"/>
                    </a:cubicBezTo>
                    <a:cubicBezTo>
                      <a:pt x="14882" y="3370"/>
                      <a:pt x="15602" y="3343"/>
                      <a:pt x="16322" y="3289"/>
                    </a:cubicBezTo>
                    <a:cubicBezTo>
                      <a:pt x="17282" y="3241"/>
                      <a:pt x="18218" y="3121"/>
                      <a:pt x="19179" y="2977"/>
                    </a:cubicBezTo>
                    <a:cubicBezTo>
                      <a:pt x="20115" y="2833"/>
                      <a:pt x="21075" y="2617"/>
                      <a:pt x="21987" y="2353"/>
                    </a:cubicBezTo>
                    <a:cubicBezTo>
                      <a:pt x="22923" y="2064"/>
                      <a:pt x="23811" y="1728"/>
                      <a:pt x="24675" y="1272"/>
                    </a:cubicBezTo>
                    <a:lnTo>
                      <a:pt x="24675" y="1272"/>
                    </a:lnTo>
                    <a:cubicBezTo>
                      <a:pt x="22995" y="2257"/>
                      <a:pt x="21147" y="2929"/>
                      <a:pt x="19227" y="3265"/>
                    </a:cubicBezTo>
                    <a:cubicBezTo>
                      <a:pt x="17509" y="3578"/>
                      <a:pt x="15768" y="3736"/>
                      <a:pt x="14026" y="3736"/>
                    </a:cubicBezTo>
                    <a:cubicBezTo>
                      <a:pt x="11897" y="3736"/>
                      <a:pt x="9767" y="3500"/>
                      <a:pt x="7681" y="3025"/>
                    </a:cubicBezTo>
                    <a:cubicBezTo>
                      <a:pt x="5785" y="2593"/>
                      <a:pt x="3985" y="1872"/>
                      <a:pt x="2305" y="864"/>
                    </a:cubicBezTo>
                    <a:close/>
                    <a:moveTo>
                      <a:pt x="25755" y="3361"/>
                    </a:moveTo>
                    <a:lnTo>
                      <a:pt x="25755" y="3361"/>
                    </a:lnTo>
                    <a:cubicBezTo>
                      <a:pt x="24915" y="3817"/>
                      <a:pt x="24027" y="4201"/>
                      <a:pt x="23115" y="4489"/>
                    </a:cubicBezTo>
                    <a:cubicBezTo>
                      <a:pt x="22203" y="4801"/>
                      <a:pt x="21291" y="5041"/>
                      <a:pt x="20355" y="5233"/>
                    </a:cubicBezTo>
                    <a:cubicBezTo>
                      <a:pt x="18458" y="5617"/>
                      <a:pt x="16562" y="5833"/>
                      <a:pt x="14642" y="5881"/>
                    </a:cubicBezTo>
                    <a:cubicBezTo>
                      <a:pt x="14398" y="5887"/>
                      <a:pt x="14154" y="5890"/>
                      <a:pt x="13910" y="5890"/>
                    </a:cubicBezTo>
                    <a:cubicBezTo>
                      <a:pt x="12235" y="5890"/>
                      <a:pt x="10564" y="5748"/>
                      <a:pt x="8929" y="5497"/>
                    </a:cubicBezTo>
                    <a:cubicBezTo>
                      <a:pt x="7033" y="5185"/>
                      <a:pt x="5185" y="4609"/>
                      <a:pt x="3481" y="3769"/>
                    </a:cubicBezTo>
                    <a:lnTo>
                      <a:pt x="3481" y="3769"/>
                    </a:lnTo>
                    <a:cubicBezTo>
                      <a:pt x="4345" y="4177"/>
                      <a:pt x="5233" y="4489"/>
                      <a:pt x="6145" y="4753"/>
                    </a:cubicBezTo>
                    <a:cubicBezTo>
                      <a:pt x="7081" y="5017"/>
                      <a:pt x="8017" y="5209"/>
                      <a:pt x="8953" y="5353"/>
                    </a:cubicBezTo>
                    <a:cubicBezTo>
                      <a:pt x="10522" y="5594"/>
                      <a:pt x="12124" y="5701"/>
                      <a:pt x="13717" y="5701"/>
                    </a:cubicBezTo>
                    <a:cubicBezTo>
                      <a:pt x="14026" y="5701"/>
                      <a:pt x="14334" y="5697"/>
                      <a:pt x="14642" y="5689"/>
                    </a:cubicBezTo>
                    <a:cubicBezTo>
                      <a:pt x="16562" y="5641"/>
                      <a:pt x="18458" y="5449"/>
                      <a:pt x="20331" y="5089"/>
                    </a:cubicBezTo>
                    <a:cubicBezTo>
                      <a:pt x="21267" y="4921"/>
                      <a:pt x="22179" y="4681"/>
                      <a:pt x="23091" y="4417"/>
                    </a:cubicBezTo>
                    <a:cubicBezTo>
                      <a:pt x="24003" y="4129"/>
                      <a:pt x="24891" y="3769"/>
                      <a:pt x="25755" y="3361"/>
                    </a:cubicBezTo>
                    <a:close/>
                    <a:moveTo>
                      <a:pt x="1657" y="0"/>
                    </a:moveTo>
                    <a:lnTo>
                      <a:pt x="1" y="3121"/>
                    </a:lnTo>
                    <a:cubicBezTo>
                      <a:pt x="4621" y="5329"/>
                      <a:pt x="9278" y="6433"/>
                      <a:pt x="13937" y="6433"/>
                    </a:cubicBezTo>
                    <a:cubicBezTo>
                      <a:pt x="18596" y="6433"/>
                      <a:pt x="23259" y="5329"/>
                      <a:pt x="27891" y="3121"/>
                    </a:cubicBezTo>
                    <a:cubicBezTo>
                      <a:pt x="27243" y="1872"/>
                      <a:pt x="26907" y="1248"/>
                      <a:pt x="26259" y="0"/>
                    </a:cubicBezTo>
                    <a:cubicBezTo>
                      <a:pt x="22149" y="1941"/>
                      <a:pt x="18057" y="2908"/>
                      <a:pt x="13968" y="2908"/>
                    </a:cubicBezTo>
                    <a:cubicBezTo>
                      <a:pt x="9866" y="2908"/>
                      <a:pt x="5768" y="1935"/>
                      <a:pt x="1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3530681" y="766080"/>
                <a:ext cx="818939" cy="187953"/>
              </a:xfrm>
              <a:custGeom>
                <a:rect b="b" l="l" r="r" t="t"/>
                <a:pathLst>
                  <a:path extrusionOk="0" h="5096" w="22204">
                    <a:moveTo>
                      <a:pt x="10924" y="427"/>
                    </a:moveTo>
                    <a:cubicBezTo>
                      <a:pt x="11179" y="427"/>
                      <a:pt x="11434" y="431"/>
                      <a:pt x="11690" y="439"/>
                    </a:cubicBezTo>
                    <a:cubicBezTo>
                      <a:pt x="13202" y="463"/>
                      <a:pt x="14714" y="631"/>
                      <a:pt x="16227" y="943"/>
                    </a:cubicBezTo>
                    <a:cubicBezTo>
                      <a:pt x="17715" y="1231"/>
                      <a:pt x="19155" y="1735"/>
                      <a:pt x="20523" y="2455"/>
                    </a:cubicBezTo>
                    <a:cubicBezTo>
                      <a:pt x="19827" y="2095"/>
                      <a:pt x="19107" y="1831"/>
                      <a:pt x="18387" y="1615"/>
                    </a:cubicBezTo>
                    <a:cubicBezTo>
                      <a:pt x="18219" y="1543"/>
                      <a:pt x="18027" y="1495"/>
                      <a:pt x="17835" y="1447"/>
                    </a:cubicBezTo>
                    <a:lnTo>
                      <a:pt x="17283" y="1303"/>
                    </a:lnTo>
                    <a:cubicBezTo>
                      <a:pt x="16923" y="1207"/>
                      <a:pt x="16563" y="1135"/>
                      <a:pt x="16179" y="1063"/>
                    </a:cubicBezTo>
                    <a:cubicBezTo>
                      <a:pt x="14690" y="775"/>
                      <a:pt x="13202" y="607"/>
                      <a:pt x="11690" y="583"/>
                    </a:cubicBezTo>
                    <a:cubicBezTo>
                      <a:pt x="11434" y="574"/>
                      <a:pt x="11179" y="570"/>
                      <a:pt x="10923" y="570"/>
                    </a:cubicBezTo>
                    <a:cubicBezTo>
                      <a:pt x="9667" y="570"/>
                      <a:pt x="8410" y="667"/>
                      <a:pt x="7154" y="847"/>
                    </a:cubicBezTo>
                    <a:lnTo>
                      <a:pt x="6049" y="1063"/>
                    </a:lnTo>
                    <a:lnTo>
                      <a:pt x="4945" y="1327"/>
                    </a:lnTo>
                    <a:lnTo>
                      <a:pt x="3841" y="1663"/>
                    </a:lnTo>
                    <a:lnTo>
                      <a:pt x="2809" y="2095"/>
                    </a:lnTo>
                    <a:lnTo>
                      <a:pt x="3841" y="1639"/>
                    </a:lnTo>
                    <a:lnTo>
                      <a:pt x="4921" y="1255"/>
                    </a:lnTo>
                    <a:lnTo>
                      <a:pt x="6025" y="967"/>
                    </a:lnTo>
                    <a:lnTo>
                      <a:pt x="7130" y="727"/>
                    </a:lnTo>
                    <a:cubicBezTo>
                      <a:pt x="8390" y="527"/>
                      <a:pt x="9650" y="427"/>
                      <a:pt x="10924" y="427"/>
                    </a:cubicBezTo>
                    <a:close/>
                    <a:moveTo>
                      <a:pt x="11188" y="2141"/>
                    </a:moveTo>
                    <a:cubicBezTo>
                      <a:pt x="12568" y="2141"/>
                      <a:pt x="13948" y="2269"/>
                      <a:pt x="15314" y="2527"/>
                    </a:cubicBezTo>
                    <a:lnTo>
                      <a:pt x="15867" y="2647"/>
                    </a:lnTo>
                    <a:lnTo>
                      <a:pt x="16443" y="2791"/>
                    </a:lnTo>
                    <a:cubicBezTo>
                      <a:pt x="16635" y="2839"/>
                      <a:pt x="16803" y="2887"/>
                      <a:pt x="16995" y="2935"/>
                    </a:cubicBezTo>
                    <a:lnTo>
                      <a:pt x="17547" y="3127"/>
                    </a:lnTo>
                    <a:cubicBezTo>
                      <a:pt x="18267" y="3367"/>
                      <a:pt x="18987" y="3703"/>
                      <a:pt x="19635" y="4087"/>
                    </a:cubicBezTo>
                    <a:lnTo>
                      <a:pt x="19131" y="3847"/>
                    </a:lnTo>
                    <a:lnTo>
                      <a:pt x="18867" y="3703"/>
                    </a:lnTo>
                    <a:cubicBezTo>
                      <a:pt x="18771" y="3679"/>
                      <a:pt x="18675" y="3655"/>
                      <a:pt x="18603" y="3607"/>
                    </a:cubicBezTo>
                    <a:cubicBezTo>
                      <a:pt x="18243" y="3463"/>
                      <a:pt x="17883" y="3367"/>
                      <a:pt x="17499" y="3271"/>
                    </a:cubicBezTo>
                    <a:lnTo>
                      <a:pt x="16971" y="3103"/>
                    </a:lnTo>
                    <a:cubicBezTo>
                      <a:pt x="16779" y="3055"/>
                      <a:pt x="16587" y="3007"/>
                      <a:pt x="16395" y="2959"/>
                    </a:cubicBezTo>
                    <a:lnTo>
                      <a:pt x="15842" y="2839"/>
                    </a:lnTo>
                    <a:lnTo>
                      <a:pt x="15290" y="2767"/>
                    </a:lnTo>
                    <a:cubicBezTo>
                      <a:pt x="13930" y="2551"/>
                      <a:pt x="12554" y="2442"/>
                      <a:pt x="11180" y="2442"/>
                    </a:cubicBezTo>
                    <a:cubicBezTo>
                      <a:pt x="9499" y="2442"/>
                      <a:pt x="7820" y="2605"/>
                      <a:pt x="6169" y="2935"/>
                    </a:cubicBezTo>
                    <a:lnTo>
                      <a:pt x="5065" y="3199"/>
                    </a:lnTo>
                    <a:lnTo>
                      <a:pt x="3961" y="3535"/>
                    </a:lnTo>
                    <a:cubicBezTo>
                      <a:pt x="3601" y="3655"/>
                      <a:pt x="3265" y="3799"/>
                      <a:pt x="2905" y="3943"/>
                    </a:cubicBezTo>
                    <a:lnTo>
                      <a:pt x="1849" y="4423"/>
                    </a:lnTo>
                    <a:cubicBezTo>
                      <a:pt x="2185" y="4231"/>
                      <a:pt x="2521" y="4039"/>
                      <a:pt x="2857" y="3871"/>
                    </a:cubicBezTo>
                    <a:cubicBezTo>
                      <a:pt x="3193" y="3679"/>
                      <a:pt x="3553" y="3559"/>
                      <a:pt x="3913" y="3391"/>
                    </a:cubicBezTo>
                    <a:lnTo>
                      <a:pt x="5017" y="3007"/>
                    </a:lnTo>
                    <a:lnTo>
                      <a:pt x="6121" y="2719"/>
                    </a:lnTo>
                    <a:cubicBezTo>
                      <a:pt x="7790" y="2335"/>
                      <a:pt x="9489" y="2141"/>
                      <a:pt x="11188" y="2141"/>
                    </a:cubicBezTo>
                    <a:close/>
                    <a:moveTo>
                      <a:pt x="11111" y="1"/>
                    </a:moveTo>
                    <a:cubicBezTo>
                      <a:pt x="7400" y="1"/>
                      <a:pt x="3685" y="883"/>
                      <a:pt x="1" y="2647"/>
                    </a:cubicBezTo>
                    <a:lnTo>
                      <a:pt x="1321" y="5095"/>
                    </a:lnTo>
                    <a:cubicBezTo>
                      <a:pt x="4597" y="3559"/>
                      <a:pt x="7856" y="2791"/>
                      <a:pt x="11114" y="2791"/>
                    </a:cubicBezTo>
                    <a:cubicBezTo>
                      <a:pt x="14372" y="2791"/>
                      <a:pt x="17631" y="3559"/>
                      <a:pt x="20907" y="5095"/>
                    </a:cubicBezTo>
                    <a:lnTo>
                      <a:pt x="22203" y="2647"/>
                    </a:lnTo>
                    <a:cubicBezTo>
                      <a:pt x="18531" y="883"/>
                      <a:pt x="14822" y="1"/>
                      <a:pt x="11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1"/>
              <p:cNvSpPr/>
              <p:nvPr/>
            </p:nvSpPr>
            <p:spPr>
              <a:xfrm>
                <a:off x="3411182" y="1546993"/>
                <a:ext cx="1081985" cy="386123"/>
              </a:xfrm>
              <a:custGeom>
                <a:rect b="b" l="l" r="r" t="t"/>
                <a:pathLst>
                  <a:path extrusionOk="0" h="10469" w="29336">
                    <a:moveTo>
                      <a:pt x="29288" y="0"/>
                    </a:moveTo>
                    <a:lnTo>
                      <a:pt x="29288" y="0"/>
                    </a:lnTo>
                    <a:cubicBezTo>
                      <a:pt x="29287" y="0"/>
                      <a:pt x="29286" y="1"/>
                      <a:pt x="29284" y="4"/>
                    </a:cubicBezTo>
                    <a:cubicBezTo>
                      <a:pt x="27747" y="1972"/>
                      <a:pt x="26811" y="2620"/>
                      <a:pt x="26811" y="2620"/>
                    </a:cubicBezTo>
                    <a:cubicBezTo>
                      <a:pt x="27507" y="1588"/>
                      <a:pt x="28251" y="436"/>
                      <a:pt x="28251" y="436"/>
                    </a:cubicBezTo>
                    <a:lnTo>
                      <a:pt x="28251" y="436"/>
                    </a:lnTo>
                    <a:cubicBezTo>
                      <a:pt x="21736" y="4157"/>
                      <a:pt x="16059" y="4929"/>
                      <a:pt x="12469" y="4929"/>
                    </a:cubicBezTo>
                    <a:cubicBezTo>
                      <a:pt x="9922" y="4929"/>
                      <a:pt x="8425" y="4540"/>
                      <a:pt x="8425" y="4540"/>
                    </a:cubicBezTo>
                    <a:lnTo>
                      <a:pt x="8425" y="4540"/>
                    </a:lnTo>
                    <a:cubicBezTo>
                      <a:pt x="9054" y="4601"/>
                      <a:pt x="9684" y="4630"/>
                      <a:pt x="10315" y="4630"/>
                    </a:cubicBezTo>
                    <a:cubicBezTo>
                      <a:pt x="11684" y="4630"/>
                      <a:pt x="13054" y="4491"/>
                      <a:pt x="14402" y="4228"/>
                    </a:cubicBezTo>
                    <a:cubicBezTo>
                      <a:pt x="1873" y="2956"/>
                      <a:pt x="1" y="628"/>
                      <a:pt x="0" y="628"/>
                    </a:cubicBezTo>
                    <a:lnTo>
                      <a:pt x="0" y="628"/>
                    </a:lnTo>
                    <a:cubicBezTo>
                      <a:pt x="1873" y="7036"/>
                      <a:pt x="7369" y="7732"/>
                      <a:pt x="7369" y="7732"/>
                    </a:cubicBezTo>
                    <a:cubicBezTo>
                      <a:pt x="4921" y="6796"/>
                      <a:pt x="4225" y="6052"/>
                      <a:pt x="4225" y="6052"/>
                    </a:cubicBezTo>
                    <a:lnTo>
                      <a:pt x="4225" y="6052"/>
                    </a:lnTo>
                    <a:cubicBezTo>
                      <a:pt x="8113" y="7732"/>
                      <a:pt x="13466" y="8861"/>
                      <a:pt x="14426" y="10469"/>
                    </a:cubicBezTo>
                    <a:cubicBezTo>
                      <a:pt x="16346" y="8213"/>
                      <a:pt x="19347" y="7516"/>
                      <a:pt x="19347" y="7516"/>
                    </a:cubicBezTo>
                    <a:cubicBezTo>
                      <a:pt x="21099" y="7204"/>
                      <a:pt x="22779" y="6580"/>
                      <a:pt x="24315" y="5668"/>
                    </a:cubicBezTo>
                    <a:cubicBezTo>
                      <a:pt x="22832" y="4789"/>
                      <a:pt x="24447" y="3463"/>
                      <a:pt x="25322" y="3463"/>
                    </a:cubicBezTo>
                    <a:cubicBezTo>
                      <a:pt x="25665" y="3463"/>
                      <a:pt x="25894" y="3667"/>
                      <a:pt x="25779" y="4180"/>
                    </a:cubicBezTo>
                    <a:cubicBezTo>
                      <a:pt x="28248" y="2793"/>
                      <a:pt x="29335" y="0"/>
                      <a:pt x="29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1"/>
              <p:cNvSpPr/>
              <p:nvPr/>
            </p:nvSpPr>
            <p:spPr>
              <a:xfrm>
                <a:off x="4113203" y="1178832"/>
                <a:ext cx="104488" cy="210747"/>
              </a:xfrm>
              <a:custGeom>
                <a:rect b="b" l="l" r="r" t="t"/>
                <a:pathLst>
                  <a:path extrusionOk="0" h="5714" w="2833">
                    <a:moveTo>
                      <a:pt x="2785" y="1"/>
                    </a:moveTo>
                    <a:lnTo>
                      <a:pt x="2785" y="1"/>
                    </a:lnTo>
                    <a:cubicBezTo>
                      <a:pt x="2689" y="553"/>
                      <a:pt x="2569" y="1081"/>
                      <a:pt x="2425" y="1609"/>
                    </a:cubicBezTo>
                    <a:cubicBezTo>
                      <a:pt x="2281" y="2137"/>
                      <a:pt x="2113" y="2641"/>
                      <a:pt x="1921" y="3145"/>
                    </a:cubicBezTo>
                    <a:cubicBezTo>
                      <a:pt x="1705" y="3625"/>
                      <a:pt x="1441" y="4105"/>
                      <a:pt x="1129" y="4537"/>
                    </a:cubicBezTo>
                    <a:cubicBezTo>
                      <a:pt x="793" y="4969"/>
                      <a:pt x="433" y="5377"/>
                      <a:pt x="0" y="5713"/>
                    </a:cubicBezTo>
                    <a:cubicBezTo>
                      <a:pt x="529" y="5497"/>
                      <a:pt x="985" y="5137"/>
                      <a:pt x="1369" y="4729"/>
                    </a:cubicBezTo>
                    <a:cubicBezTo>
                      <a:pt x="1729" y="4297"/>
                      <a:pt x="2041" y="3817"/>
                      <a:pt x="2257" y="3289"/>
                    </a:cubicBezTo>
                    <a:cubicBezTo>
                      <a:pt x="2473" y="2761"/>
                      <a:pt x="2617" y="2233"/>
                      <a:pt x="2713" y="1681"/>
                    </a:cubicBezTo>
                    <a:cubicBezTo>
                      <a:pt x="2809" y="1129"/>
                      <a:pt x="2833" y="553"/>
                      <a:pt x="2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1"/>
              <p:cNvSpPr/>
              <p:nvPr/>
            </p:nvSpPr>
            <p:spPr>
              <a:xfrm>
                <a:off x="4216769" y="1062873"/>
                <a:ext cx="31018" cy="255891"/>
              </a:xfrm>
              <a:custGeom>
                <a:rect b="b" l="l" r="r" t="t"/>
                <a:pathLst>
                  <a:path extrusionOk="0" h="6938" w="841">
                    <a:moveTo>
                      <a:pt x="457" y="0"/>
                    </a:moveTo>
                    <a:cubicBezTo>
                      <a:pt x="505" y="600"/>
                      <a:pt x="505" y="1176"/>
                      <a:pt x="505" y="1753"/>
                    </a:cubicBezTo>
                    <a:cubicBezTo>
                      <a:pt x="505" y="2329"/>
                      <a:pt x="481" y="2905"/>
                      <a:pt x="433" y="3481"/>
                    </a:cubicBezTo>
                    <a:cubicBezTo>
                      <a:pt x="409" y="3793"/>
                      <a:pt x="385" y="4057"/>
                      <a:pt x="361" y="4345"/>
                    </a:cubicBezTo>
                    <a:lnTo>
                      <a:pt x="313" y="4777"/>
                    </a:lnTo>
                    <a:cubicBezTo>
                      <a:pt x="289" y="4921"/>
                      <a:pt x="265" y="5089"/>
                      <a:pt x="241" y="5209"/>
                    </a:cubicBezTo>
                    <a:cubicBezTo>
                      <a:pt x="217" y="5521"/>
                      <a:pt x="169" y="5785"/>
                      <a:pt x="121" y="6073"/>
                    </a:cubicBezTo>
                    <a:cubicBezTo>
                      <a:pt x="97" y="6361"/>
                      <a:pt x="25" y="6649"/>
                      <a:pt x="1" y="6937"/>
                    </a:cubicBezTo>
                    <a:cubicBezTo>
                      <a:pt x="121" y="6673"/>
                      <a:pt x="217" y="6385"/>
                      <a:pt x="289" y="6121"/>
                    </a:cubicBezTo>
                    <a:cubicBezTo>
                      <a:pt x="385" y="5833"/>
                      <a:pt x="481" y="5545"/>
                      <a:pt x="529" y="5257"/>
                    </a:cubicBezTo>
                    <a:cubicBezTo>
                      <a:pt x="649" y="4681"/>
                      <a:pt x="745" y="4105"/>
                      <a:pt x="793" y="3505"/>
                    </a:cubicBezTo>
                    <a:cubicBezTo>
                      <a:pt x="841" y="2929"/>
                      <a:pt x="841" y="2329"/>
                      <a:pt x="793" y="1753"/>
                    </a:cubicBezTo>
                    <a:cubicBezTo>
                      <a:pt x="769" y="1152"/>
                      <a:pt x="649" y="576"/>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1"/>
              <p:cNvSpPr/>
              <p:nvPr/>
            </p:nvSpPr>
            <p:spPr>
              <a:xfrm>
                <a:off x="3660839" y="1178832"/>
                <a:ext cx="104488" cy="210747"/>
              </a:xfrm>
              <a:custGeom>
                <a:rect b="b" l="l" r="r" t="t"/>
                <a:pathLst>
                  <a:path extrusionOk="0" h="5714" w="2833">
                    <a:moveTo>
                      <a:pt x="48" y="1"/>
                    </a:moveTo>
                    <a:lnTo>
                      <a:pt x="48" y="1"/>
                    </a:lnTo>
                    <a:cubicBezTo>
                      <a:pt x="0" y="553"/>
                      <a:pt x="24" y="1129"/>
                      <a:pt x="120" y="1681"/>
                    </a:cubicBezTo>
                    <a:cubicBezTo>
                      <a:pt x="216" y="2233"/>
                      <a:pt x="360" y="2761"/>
                      <a:pt x="576" y="3289"/>
                    </a:cubicBezTo>
                    <a:cubicBezTo>
                      <a:pt x="792" y="3817"/>
                      <a:pt x="1104" y="4297"/>
                      <a:pt x="1488" y="4729"/>
                    </a:cubicBezTo>
                    <a:cubicBezTo>
                      <a:pt x="1848" y="5137"/>
                      <a:pt x="2304" y="5497"/>
                      <a:pt x="2833" y="5713"/>
                    </a:cubicBezTo>
                    <a:cubicBezTo>
                      <a:pt x="2400" y="5377"/>
                      <a:pt x="2016" y="4969"/>
                      <a:pt x="1680" y="4537"/>
                    </a:cubicBezTo>
                    <a:cubicBezTo>
                      <a:pt x="1392" y="4105"/>
                      <a:pt x="1128" y="3625"/>
                      <a:pt x="912" y="3145"/>
                    </a:cubicBezTo>
                    <a:cubicBezTo>
                      <a:pt x="696" y="2641"/>
                      <a:pt x="528" y="2137"/>
                      <a:pt x="384" y="1609"/>
                    </a:cubicBezTo>
                    <a:cubicBezTo>
                      <a:pt x="264" y="1081"/>
                      <a:pt x="144" y="553"/>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3628973" y="1062873"/>
                <a:ext cx="31903" cy="255891"/>
              </a:xfrm>
              <a:custGeom>
                <a:rect b="b" l="l" r="r" t="t"/>
                <a:pathLst>
                  <a:path extrusionOk="0" h="6938" w="865">
                    <a:moveTo>
                      <a:pt x="384" y="0"/>
                    </a:moveTo>
                    <a:cubicBezTo>
                      <a:pt x="216" y="576"/>
                      <a:pt x="96" y="1152"/>
                      <a:pt x="48" y="1753"/>
                    </a:cubicBezTo>
                    <a:cubicBezTo>
                      <a:pt x="0" y="2329"/>
                      <a:pt x="0" y="2929"/>
                      <a:pt x="48" y="3505"/>
                    </a:cubicBezTo>
                    <a:cubicBezTo>
                      <a:pt x="96" y="4105"/>
                      <a:pt x="192" y="4681"/>
                      <a:pt x="336" y="5257"/>
                    </a:cubicBezTo>
                    <a:cubicBezTo>
                      <a:pt x="384" y="5569"/>
                      <a:pt x="480" y="5833"/>
                      <a:pt x="552" y="6121"/>
                    </a:cubicBezTo>
                    <a:cubicBezTo>
                      <a:pt x="648" y="6385"/>
                      <a:pt x="744" y="6673"/>
                      <a:pt x="864" y="6937"/>
                    </a:cubicBezTo>
                    <a:cubicBezTo>
                      <a:pt x="840" y="6649"/>
                      <a:pt x="768" y="6361"/>
                      <a:pt x="744" y="6073"/>
                    </a:cubicBezTo>
                    <a:cubicBezTo>
                      <a:pt x="696" y="5785"/>
                      <a:pt x="648" y="5497"/>
                      <a:pt x="600" y="5209"/>
                    </a:cubicBezTo>
                    <a:cubicBezTo>
                      <a:pt x="600" y="5065"/>
                      <a:pt x="576" y="4921"/>
                      <a:pt x="552" y="4777"/>
                    </a:cubicBezTo>
                    <a:lnTo>
                      <a:pt x="504" y="4345"/>
                    </a:lnTo>
                    <a:cubicBezTo>
                      <a:pt x="456" y="4057"/>
                      <a:pt x="456" y="3769"/>
                      <a:pt x="408" y="3481"/>
                    </a:cubicBezTo>
                    <a:cubicBezTo>
                      <a:pt x="384" y="2905"/>
                      <a:pt x="360" y="2329"/>
                      <a:pt x="336" y="1753"/>
                    </a:cubicBezTo>
                    <a:cubicBezTo>
                      <a:pt x="336" y="1176"/>
                      <a:pt x="336" y="60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3900723" y="680438"/>
                <a:ext cx="59381" cy="60229"/>
              </a:xfrm>
              <a:custGeom>
                <a:rect b="b" l="l" r="r" t="t"/>
                <a:pathLst>
                  <a:path extrusionOk="0" h="1633" w="1610">
                    <a:moveTo>
                      <a:pt x="793" y="0"/>
                    </a:moveTo>
                    <a:cubicBezTo>
                      <a:pt x="361" y="0"/>
                      <a:pt x="1" y="360"/>
                      <a:pt x="1" y="816"/>
                    </a:cubicBezTo>
                    <a:cubicBezTo>
                      <a:pt x="1" y="1272"/>
                      <a:pt x="361" y="1632"/>
                      <a:pt x="793" y="1632"/>
                    </a:cubicBezTo>
                    <a:cubicBezTo>
                      <a:pt x="1249" y="1632"/>
                      <a:pt x="1609" y="1272"/>
                      <a:pt x="1609" y="816"/>
                    </a:cubicBezTo>
                    <a:cubicBezTo>
                      <a:pt x="1609" y="360"/>
                      <a:pt x="1249" y="0"/>
                      <a:pt x="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3990163" y="742180"/>
                <a:ext cx="361227" cy="90547"/>
              </a:xfrm>
              <a:custGeom>
                <a:rect b="b" l="l" r="r" t="t"/>
                <a:pathLst>
                  <a:path extrusionOk="0" h="2455" w="9794">
                    <a:moveTo>
                      <a:pt x="430" y="0"/>
                    </a:moveTo>
                    <a:cubicBezTo>
                      <a:pt x="288" y="0"/>
                      <a:pt x="144" y="2"/>
                      <a:pt x="0" y="6"/>
                    </a:cubicBezTo>
                    <a:cubicBezTo>
                      <a:pt x="840" y="151"/>
                      <a:pt x="1680" y="271"/>
                      <a:pt x="2496" y="439"/>
                    </a:cubicBezTo>
                    <a:cubicBezTo>
                      <a:pt x="3312" y="607"/>
                      <a:pt x="4153" y="775"/>
                      <a:pt x="4969" y="991"/>
                    </a:cubicBezTo>
                    <a:cubicBezTo>
                      <a:pt x="5785" y="1207"/>
                      <a:pt x="6601" y="1423"/>
                      <a:pt x="7393" y="1687"/>
                    </a:cubicBezTo>
                    <a:cubicBezTo>
                      <a:pt x="8209" y="1927"/>
                      <a:pt x="9001" y="2167"/>
                      <a:pt x="9793" y="2455"/>
                    </a:cubicBezTo>
                    <a:cubicBezTo>
                      <a:pt x="9049" y="2047"/>
                      <a:pt x="8281" y="1687"/>
                      <a:pt x="7489" y="1399"/>
                    </a:cubicBezTo>
                    <a:cubicBezTo>
                      <a:pt x="6697" y="1087"/>
                      <a:pt x="5881" y="847"/>
                      <a:pt x="5041" y="631"/>
                    </a:cubicBezTo>
                    <a:cubicBezTo>
                      <a:pt x="4633" y="535"/>
                      <a:pt x="4225" y="439"/>
                      <a:pt x="3817" y="343"/>
                    </a:cubicBezTo>
                    <a:cubicBezTo>
                      <a:pt x="3601" y="319"/>
                      <a:pt x="3384" y="271"/>
                      <a:pt x="3168" y="247"/>
                    </a:cubicBezTo>
                    <a:cubicBezTo>
                      <a:pt x="2976" y="199"/>
                      <a:pt x="2760" y="175"/>
                      <a:pt x="2544" y="151"/>
                    </a:cubicBezTo>
                    <a:cubicBezTo>
                      <a:pt x="1844" y="50"/>
                      <a:pt x="1144" y="0"/>
                      <a:pt x="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4068059" y="727353"/>
                <a:ext cx="291298" cy="78818"/>
              </a:xfrm>
              <a:custGeom>
                <a:rect b="b" l="l" r="r" t="t"/>
                <a:pathLst>
                  <a:path extrusionOk="0" h="2137" w="7898">
                    <a:moveTo>
                      <a:pt x="0" y="0"/>
                    </a:moveTo>
                    <a:cubicBezTo>
                      <a:pt x="336" y="96"/>
                      <a:pt x="648" y="168"/>
                      <a:pt x="984" y="264"/>
                    </a:cubicBezTo>
                    <a:cubicBezTo>
                      <a:pt x="1321" y="360"/>
                      <a:pt x="1657" y="408"/>
                      <a:pt x="1993" y="504"/>
                    </a:cubicBezTo>
                    <a:cubicBezTo>
                      <a:pt x="2305" y="601"/>
                      <a:pt x="2641" y="673"/>
                      <a:pt x="2977" y="769"/>
                    </a:cubicBezTo>
                    <a:cubicBezTo>
                      <a:pt x="3289" y="841"/>
                      <a:pt x="3625" y="913"/>
                      <a:pt x="3961" y="1009"/>
                    </a:cubicBezTo>
                    <a:cubicBezTo>
                      <a:pt x="4633" y="1177"/>
                      <a:pt x="5281" y="1345"/>
                      <a:pt x="5929" y="1537"/>
                    </a:cubicBezTo>
                    <a:cubicBezTo>
                      <a:pt x="6601" y="1729"/>
                      <a:pt x="7249" y="1921"/>
                      <a:pt x="7897" y="2137"/>
                    </a:cubicBezTo>
                    <a:cubicBezTo>
                      <a:pt x="7297" y="1801"/>
                      <a:pt x="6673" y="1513"/>
                      <a:pt x="6025" y="1273"/>
                    </a:cubicBezTo>
                    <a:cubicBezTo>
                      <a:pt x="5377" y="1033"/>
                      <a:pt x="4729" y="841"/>
                      <a:pt x="4057" y="673"/>
                    </a:cubicBezTo>
                    <a:cubicBezTo>
                      <a:pt x="3385" y="504"/>
                      <a:pt x="2713" y="384"/>
                      <a:pt x="2041" y="240"/>
                    </a:cubicBezTo>
                    <a:cubicBezTo>
                      <a:pt x="1705" y="192"/>
                      <a:pt x="1369" y="144"/>
                      <a:pt x="1032" y="96"/>
                    </a:cubicBezTo>
                    <a:cubicBezTo>
                      <a:pt x="696" y="48"/>
                      <a:pt x="33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4176936" y="722927"/>
                <a:ext cx="201895" cy="61999"/>
              </a:xfrm>
              <a:custGeom>
                <a:rect b="b" l="l" r="r" t="t"/>
                <a:pathLst>
                  <a:path extrusionOk="0" h="1681" w="5474">
                    <a:moveTo>
                      <a:pt x="1" y="0"/>
                    </a:moveTo>
                    <a:lnTo>
                      <a:pt x="1" y="0"/>
                    </a:lnTo>
                    <a:cubicBezTo>
                      <a:pt x="457" y="168"/>
                      <a:pt x="889" y="288"/>
                      <a:pt x="1369" y="456"/>
                    </a:cubicBezTo>
                    <a:lnTo>
                      <a:pt x="2737" y="865"/>
                    </a:lnTo>
                    <a:lnTo>
                      <a:pt x="5473" y="1681"/>
                    </a:lnTo>
                    <a:cubicBezTo>
                      <a:pt x="5065" y="1417"/>
                      <a:pt x="4633" y="1177"/>
                      <a:pt x="4201" y="985"/>
                    </a:cubicBezTo>
                    <a:cubicBezTo>
                      <a:pt x="3745" y="817"/>
                      <a:pt x="3289" y="648"/>
                      <a:pt x="2833" y="504"/>
                    </a:cubicBezTo>
                    <a:cubicBezTo>
                      <a:pt x="2377" y="360"/>
                      <a:pt x="1897" y="264"/>
                      <a:pt x="1441" y="168"/>
                    </a:cubicBezTo>
                    <a:cubicBezTo>
                      <a:pt x="961" y="72"/>
                      <a:pt x="481"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4270765" y="714075"/>
                <a:ext cx="122229" cy="46066"/>
              </a:xfrm>
              <a:custGeom>
                <a:rect b="b" l="l" r="r" t="t"/>
                <a:pathLst>
                  <a:path extrusionOk="0" h="1249" w="3314">
                    <a:moveTo>
                      <a:pt x="1" y="0"/>
                    </a:moveTo>
                    <a:lnTo>
                      <a:pt x="1" y="0"/>
                    </a:lnTo>
                    <a:cubicBezTo>
                      <a:pt x="265" y="144"/>
                      <a:pt x="529" y="288"/>
                      <a:pt x="817" y="384"/>
                    </a:cubicBezTo>
                    <a:cubicBezTo>
                      <a:pt x="1081" y="480"/>
                      <a:pt x="1369" y="600"/>
                      <a:pt x="1633" y="696"/>
                    </a:cubicBezTo>
                    <a:cubicBezTo>
                      <a:pt x="1921" y="792"/>
                      <a:pt x="2185" y="888"/>
                      <a:pt x="2473" y="985"/>
                    </a:cubicBezTo>
                    <a:cubicBezTo>
                      <a:pt x="2737" y="1105"/>
                      <a:pt x="3025" y="1177"/>
                      <a:pt x="3313" y="1249"/>
                    </a:cubicBezTo>
                    <a:cubicBezTo>
                      <a:pt x="3097" y="1033"/>
                      <a:pt x="2857" y="864"/>
                      <a:pt x="2593" y="720"/>
                    </a:cubicBezTo>
                    <a:cubicBezTo>
                      <a:pt x="2329" y="576"/>
                      <a:pt x="2041" y="456"/>
                      <a:pt x="1777" y="360"/>
                    </a:cubicBezTo>
                    <a:cubicBezTo>
                      <a:pt x="1489" y="264"/>
                      <a:pt x="1201" y="168"/>
                      <a:pt x="913" y="120"/>
                    </a:cubicBezTo>
                    <a:cubicBezTo>
                      <a:pt x="601" y="48"/>
                      <a:pt x="313"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3502355" y="742180"/>
                <a:ext cx="361227" cy="90547"/>
              </a:xfrm>
              <a:custGeom>
                <a:rect b="b" l="l" r="r" t="t"/>
                <a:pathLst>
                  <a:path extrusionOk="0" h="2455" w="9794">
                    <a:moveTo>
                      <a:pt x="9364" y="0"/>
                    </a:moveTo>
                    <a:cubicBezTo>
                      <a:pt x="8650" y="0"/>
                      <a:pt x="7950" y="50"/>
                      <a:pt x="7250" y="151"/>
                    </a:cubicBezTo>
                    <a:cubicBezTo>
                      <a:pt x="7033" y="175"/>
                      <a:pt x="6817" y="199"/>
                      <a:pt x="6601" y="247"/>
                    </a:cubicBezTo>
                    <a:cubicBezTo>
                      <a:pt x="6409" y="271"/>
                      <a:pt x="6193" y="319"/>
                      <a:pt x="5977" y="343"/>
                    </a:cubicBezTo>
                    <a:cubicBezTo>
                      <a:pt x="5569" y="439"/>
                      <a:pt x="5137" y="535"/>
                      <a:pt x="4729" y="631"/>
                    </a:cubicBezTo>
                    <a:cubicBezTo>
                      <a:pt x="3913" y="847"/>
                      <a:pt x="3097" y="1087"/>
                      <a:pt x="2329" y="1399"/>
                    </a:cubicBezTo>
                    <a:cubicBezTo>
                      <a:pt x="1513" y="1687"/>
                      <a:pt x="745" y="2047"/>
                      <a:pt x="1" y="2455"/>
                    </a:cubicBezTo>
                    <a:cubicBezTo>
                      <a:pt x="793" y="2167"/>
                      <a:pt x="1609" y="1927"/>
                      <a:pt x="2401" y="1687"/>
                    </a:cubicBezTo>
                    <a:cubicBezTo>
                      <a:pt x="3217" y="1423"/>
                      <a:pt x="4009" y="1207"/>
                      <a:pt x="4825" y="991"/>
                    </a:cubicBezTo>
                    <a:cubicBezTo>
                      <a:pt x="5641" y="775"/>
                      <a:pt x="6457" y="607"/>
                      <a:pt x="7298" y="439"/>
                    </a:cubicBezTo>
                    <a:cubicBezTo>
                      <a:pt x="8114" y="271"/>
                      <a:pt x="8954" y="151"/>
                      <a:pt x="9794" y="6"/>
                    </a:cubicBezTo>
                    <a:cubicBezTo>
                      <a:pt x="9650" y="2"/>
                      <a:pt x="9506" y="0"/>
                      <a:pt x="9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3494389" y="725583"/>
                <a:ext cx="291298" cy="79703"/>
              </a:xfrm>
              <a:custGeom>
                <a:rect b="b" l="l" r="r" t="t"/>
                <a:pathLst>
                  <a:path extrusionOk="0" h="2161" w="7898">
                    <a:moveTo>
                      <a:pt x="7898" y="0"/>
                    </a:moveTo>
                    <a:cubicBezTo>
                      <a:pt x="7562" y="24"/>
                      <a:pt x="7201" y="72"/>
                      <a:pt x="6865" y="96"/>
                    </a:cubicBezTo>
                    <a:cubicBezTo>
                      <a:pt x="6529" y="144"/>
                      <a:pt x="6193" y="192"/>
                      <a:pt x="5857" y="264"/>
                    </a:cubicBezTo>
                    <a:cubicBezTo>
                      <a:pt x="5161" y="384"/>
                      <a:pt x="4489" y="528"/>
                      <a:pt x="3841" y="697"/>
                    </a:cubicBezTo>
                    <a:cubicBezTo>
                      <a:pt x="3169" y="865"/>
                      <a:pt x="2497" y="1057"/>
                      <a:pt x="1873" y="1297"/>
                    </a:cubicBezTo>
                    <a:cubicBezTo>
                      <a:pt x="1225" y="1513"/>
                      <a:pt x="577" y="1801"/>
                      <a:pt x="1" y="2161"/>
                    </a:cubicBezTo>
                    <a:cubicBezTo>
                      <a:pt x="649" y="1945"/>
                      <a:pt x="1297" y="1753"/>
                      <a:pt x="1945" y="1561"/>
                    </a:cubicBezTo>
                    <a:cubicBezTo>
                      <a:pt x="2617" y="1369"/>
                      <a:pt x="3265" y="1225"/>
                      <a:pt x="3937" y="1057"/>
                    </a:cubicBezTo>
                    <a:cubicBezTo>
                      <a:pt x="4249" y="961"/>
                      <a:pt x="4585" y="889"/>
                      <a:pt x="4921" y="793"/>
                    </a:cubicBezTo>
                    <a:cubicBezTo>
                      <a:pt x="5257" y="721"/>
                      <a:pt x="5569" y="649"/>
                      <a:pt x="5905" y="552"/>
                    </a:cubicBezTo>
                    <a:cubicBezTo>
                      <a:pt x="6241" y="456"/>
                      <a:pt x="6577" y="384"/>
                      <a:pt x="6913" y="288"/>
                    </a:cubicBezTo>
                    <a:cubicBezTo>
                      <a:pt x="7225" y="192"/>
                      <a:pt x="7562" y="120"/>
                      <a:pt x="7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3474915" y="722927"/>
                <a:ext cx="201895" cy="61999"/>
              </a:xfrm>
              <a:custGeom>
                <a:rect b="b" l="l" r="r" t="t"/>
                <a:pathLst>
                  <a:path extrusionOk="0" h="1681" w="5474">
                    <a:moveTo>
                      <a:pt x="5473" y="0"/>
                    </a:moveTo>
                    <a:lnTo>
                      <a:pt x="5473" y="0"/>
                    </a:lnTo>
                    <a:cubicBezTo>
                      <a:pt x="4993" y="24"/>
                      <a:pt x="4513" y="72"/>
                      <a:pt x="4033" y="168"/>
                    </a:cubicBezTo>
                    <a:cubicBezTo>
                      <a:pt x="3577" y="264"/>
                      <a:pt x="3097" y="360"/>
                      <a:pt x="2641" y="504"/>
                    </a:cubicBezTo>
                    <a:cubicBezTo>
                      <a:pt x="2185" y="648"/>
                      <a:pt x="1729" y="817"/>
                      <a:pt x="1273" y="985"/>
                    </a:cubicBezTo>
                    <a:cubicBezTo>
                      <a:pt x="841" y="1177"/>
                      <a:pt x="409" y="1417"/>
                      <a:pt x="1" y="1681"/>
                    </a:cubicBezTo>
                    <a:lnTo>
                      <a:pt x="2761" y="865"/>
                    </a:lnTo>
                    <a:lnTo>
                      <a:pt x="4105" y="456"/>
                    </a:lnTo>
                    <a:cubicBezTo>
                      <a:pt x="4561" y="312"/>
                      <a:pt x="5017" y="168"/>
                      <a:pt x="5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3460752" y="714075"/>
                <a:ext cx="122192" cy="45181"/>
              </a:xfrm>
              <a:custGeom>
                <a:rect b="b" l="l" r="r" t="t"/>
                <a:pathLst>
                  <a:path extrusionOk="0" h="1225" w="3313">
                    <a:moveTo>
                      <a:pt x="3313" y="0"/>
                    </a:moveTo>
                    <a:cubicBezTo>
                      <a:pt x="3001" y="0"/>
                      <a:pt x="2689" y="48"/>
                      <a:pt x="2401" y="120"/>
                    </a:cubicBezTo>
                    <a:cubicBezTo>
                      <a:pt x="2113" y="168"/>
                      <a:pt x="1825" y="264"/>
                      <a:pt x="1537" y="360"/>
                    </a:cubicBezTo>
                    <a:cubicBezTo>
                      <a:pt x="1273" y="456"/>
                      <a:pt x="1009" y="576"/>
                      <a:pt x="745" y="696"/>
                    </a:cubicBezTo>
                    <a:cubicBezTo>
                      <a:pt x="481" y="840"/>
                      <a:pt x="241" y="1009"/>
                      <a:pt x="1" y="1225"/>
                    </a:cubicBezTo>
                    <a:cubicBezTo>
                      <a:pt x="313" y="1153"/>
                      <a:pt x="577" y="1057"/>
                      <a:pt x="865" y="985"/>
                    </a:cubicBezTo>
                    <a:cubicBezTo>
                      <a:pt x="1129" y="888"/>
                      <a:pt x="1417" y="792"/>
                      <a:pt x="1681" y="696"/>
                    </a:cubicBezTo>
                    <a:cubicBezTo>
                      <a:pt x="1945" y="600"/>
                      <a:pt x="2233" y="480"/>
                      <a:pt x="2497" y="384"/>
                    </a:cubicBezTo>
                    <a:cubicBezTo>
                      <a:pt x="2785" y="288"/>
                      <a:pt x="3049" y="144"/>
                      <a:pt x="3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